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  <p:sldId id="270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62"/>
  </p:normalViewPr>
  <p:slideViewPr>
    <p:cSldViewPr snapToGrid="0" snapToObjects="1">
      <p:cViewPr>
        <p:scale>
          <a:sx n="100" d="100"/>
          <a:sy n="100" d="100"/>
        </p:scale>
        <p:origin x="7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7698" y="291398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463371" y="389207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4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817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B08496-0618-F74A-9C95-F87EEBD079B5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8978BB-3EA4-F14E-8650-3D308788C6CB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99B6F0-D89D-7842-8559-0F7B8BCE9173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DEAE9-6266-CA4E-B6AA-E382BE7497F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E0D0F-81CC-6846-9BA6-758BC4413A2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08702" y="364748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6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60AD607-48D2-BB48-8B87-084873480B68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AA9EB-9B1D-A04E-95AB-0F1965E60555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EB941C-B79E-EC4A-9CD7-CD10EC4F644A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3FCB00-D195-F94A-B016-C6978E35A112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FA57C-C82B-2E40-B8AC-0BF887D981F5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468123" y="2066446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533641" y="3722108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701995" y="3722108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068586" y="2822027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05666" y="2822027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509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6043929" y="390852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994054" y="30406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63796" y="304453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718993" y="3830884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blipFill>
                <a:blip r:embed="rId3"/>
                <a:stretch>
                  <a:fillRect l="-12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/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blipFill>
                <a:blip r:embed="rId4"/>
                <a:stretch>
                  <a:fillRect l="-10000" t="-26087" r="-41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/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=18000+0.1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−8000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=17200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18000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blipFill>
                <a:blip r:embed="rId5"/>
                <a:stretch>
                  <a:fillRect t="-2986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3061" y="2915735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76153" y="348806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t=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2,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(A)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calculate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using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blipFill>
                <a:blip r:embed="rId3"/>
                <a:stretch>
                  <a:fillRect l="-891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7FB4D7-12B3-404C-A00C-7ECC44B1D9EE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14D2-B83D-404B-B61F-8591B993A9E3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D3127A-EF85-CF40-911B-1ED0EDCA1C0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F0C03-6AE5-574D-9B44-83F9EB980EA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72018D5-5E7C-744E-B381-9B743343F8BB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1600,</a:t>
            </a:r>
            <a:r>
              <a:rPr lang="zh-CN" altLang="en-US" dirty="0"/>
              <a:t> </a:t>
            </a:r>
            <a:r>
              <a:rPr lang="en-US" altLang="zh-CN" dirty="0"/>
              <a:t>5600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BC954-B27B-B849-8B5D-DD4D0026C135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117C7-2A99-5C44-8EAB-2DC8B26DA65B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4168ED-A6A0-ED41-A415-0AC4ACCEB1F0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CED20F-225F-2E4A-AAB0-F79ABD1C1F33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blipFill>
                <a:blip r:embed="rId6"/>
                <a:stretch>
                  <a:fillRect l="-2532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E17A2AF-FECF-DA45-B576-9E23F7C51D16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0B7CF6-ADE6-C447-BE11-82E87891065D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335B5-0F9A-9846-B6AF-348A5D7DD8D7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9274B7-B67E-484E-848C-2A12D0B3788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7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C20878F-2FAA-F64A-82D9-67A4EA471C49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3600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E28FA-E391-8F4D-A14B-C482E932DAFF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FBFB66-8908-8944-9372-093A3EAE170C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84EDA-F100-D04B-8BAA-A39CC83911FC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BCBEE8-D99F-A448-AE85-3F9678B402AE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CED275-B21E-1B4E-9D7A-686A87F2E436}"/>
              </a:ext>
            </a:extLst>
          </p:cNvPr>
          <p:cNvCxnSpPr>
            <a:cxnSpLocks/>
          </p:cNvCxnSpPr>
          <p:nvPr/>
        </p:nvCxnSpPr>
        <p:spPr>
          <a:xfrm>
            <a:off x="7872410" y="3647714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705ED6-9A8F-0C47-A8D8-056D31778013}"/>
              </a:ext>
            </a:extLst>
          </p:cNvPr>
          <p:cNvSpPr txBox="1"/>
          <p:nvPr/>
        </p:nvSpPr>
        <p:spPr>
          <a:xfrm>
            <a:off x="3492966" y="388818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DF7C4-AB89-5D4A-9E7F-F52EDA28A299}"/>
              </a:ext>
            </a:extLst>
          </p:cNvPr>
          <p:cNvSpPr/>
          <p:nvPr/>
        </p:nvSpPr>
        <p:spPr>
          <a:xfrm>
            <a:off x="1534991" y="2541310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641635" y="3956076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4F67F44-E8B7-BB4F-A10A-2D2389B8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1717"/>
              </p:ext>
            </p:extLst>
          </p:nvPr>
        </p:nvGraphicFramePr>
        <p:xfrm>
          <a:off x="1601943" y="282959"/>
          <a:ext cx="587495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3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=1.67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/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</a:rPr>
                  <a:t> 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yes</a:t>
                </a:r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blipFill>
                <a:blip r:embed="rId4"/>
                <a:stretch>
                  <a:fillRect l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5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0.4,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=−2.5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=−0.42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C0680CA-16D5-7C44-A1BF-8A0120BE8584}"/>
              </a:ext>
            </a:extLst>
          </p:cNvPr>
          <p:cNvSpPr txBox="1"/>
          <p:nvPr/>
        </p:nvSpPr>
        <p:spPr>
          <a:xfrm>
            <a:off x="5421929" y="3402078"/>
            <a:ext cx="333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build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EA34C1-E84F-7D48-B617-5A5AD02F3A90}"/>
              </a:ext>
            </a:extLst>
          </p:cNvPr>
          <p:cNvSpPr/>
          <p:nvPr/>
        </p:nvSpPr>
        <p:spPr>
          <a:xfrm>
            <a:off x="829740" y="2606142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DA8C4B58-6802-A741-A0D1-D57FCF24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05363"/>
              </p:ext>
            </p:extLst>
          </p:nvPr>
        </p:nvGraphicFramePr>
        <p:xfrm>
          <a:off x="1309817" y="1337040"/>
          <a:ext cx="716692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52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50752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136809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70459">
                  <a:extLst>
                    <a:ext uri="{9D8B030D-6E8A-4147-A177-3AD203B41FA5}">
                      <a16:colId xmlns:a16="http://schemas.microsoft.com/office/drawing/2014/main" val="2778724051"/>
                    </a:ext>
                  </a:extLst>
                </a:gridCol>
                <a:gridCol w="1544596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273898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B4724D-731D-3048-842B-882BF0FF737E}"/>
              </a:ext>
            </a:extLst>
          </p:cNvPr>
          <p:cNvSpPr txBox="1"/>
          <p:nvPr/>
        </p:nvSpPr>
        <p:spPr>
          <a:xfrm>
            <a:off x="2446639" y="190630"/>
            <a:ext cx="444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(odds)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Probability,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/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=0.41+0.5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=0.55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−0.84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−0.84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1.67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/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𝑙𝑒𝑎𝑣𝑒𝑠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7AA0EC8-0656-844A-ADFE-CA3114B33818}"/>
              </a:ext>
            </a:extLst>
          </p:cNvPr>
          <p:cNvSpPr/>
          <p:nvPr/>
        </p:nvSpPr>
        <p:spPr>
          <a:xfrm>
            <a:off x="6783859" y="1337040"/>
            <a:ext cx="1569309" cy="2520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E302-BC97-2B43-BB36-EAAD8573B978}"/>
              </a:ext>
            </a:extLst>
          </p:cNvPr>
          <p:cNvSpPr txBox="1"/>
          <p:nvPr/>
        </p:nvSpPr>
        <p:spPr>
          <a:xfrm>
            <a:off x="8711514" y="1533702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4AF8E-E188-574F-A626-20FE9CD79E23}"/>
              </a:ext>
            </a:extLst>
          </p:cNvPr>
          <p:cNvCxnSpPr>
            <a:cxnSpLocks/>
          </p:cNvCxnSpPr>
          <p:nvPr/>
        </p:nvCxnSpPr>
        <p:spPr>
          <a:xfrm>
            <a:off x="8353168" y="2347784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570295-1E03-EC4C-9D5F-9B988C09D179}"/>
              </a:ext>
            </a:extLst>
          </p:cNvPr>
          <p:cNvSpPr/>
          <p:nvPr/>
        </p:nvSpPr>
        <p:spPr>
          <a:xfrm>
            <a:off x="1309817" y="246170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8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556316" y="3942766"/>
            <a:ext cx="1297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-0.55,</a:t>
            </a:r>
            <a:r>
              <a:rPr lang="zh-CN" altLang="en-US" dirty="0"/>
              <a:t> </a:t>
            </a:r>
            <a:r>
              <a:rPr lang="en-US" altLang="zh-CN" dirty="0"/>
              <a:t>0.45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0.22+0.22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0.78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1−0.78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=1.28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120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0.22,</a:t>
            </a:r>
            <a:r>
              <a:rPr lang="zh-CN" altLang="en-US" dirty="0"/>
              <a:t> </a:t>
            </a:r>
            <a:r>
              <a:rPr lang="en-US" altLang="zh-CN" dirty="0"/>
              <a:t>0.22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=−1.43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−0.55+0.45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1−0.55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(1−0.55)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=−0.20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A5354A2-0603-2D47-A41B-66DC7805F50D}"/>
              </a:ext>
            </a:extLst>
          </p:cNvPr>
          <p:cNvSpPr/>
          <p:nvPr/>
        </p:nvSpPr>
        <p:spPr>
          <a:xfrm>
            <a:off x="1541073" y="1910956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763" t="-10345" r="-12268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4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6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blipFill>
                <a:blip r:embed="rId3"/>
                <a:stretch>
                  <a:fillRect l="-2604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blipFill>
                <a:blip r:embed="rId4"/>
                <a:stretch>
                  <a:fillRect l="-787" r="-78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−3.2=1.99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9014174" y="346966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707317" y="345679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538390" y="5162330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014174" y="5169424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848809" y="4777517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04449" y="527729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7979590" y="480836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340854" y="477751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143785" y="5238198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340875" y="4777517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−3.2=2.13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−3.2=−0.51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  <a:blipFill>
                <a:blip r:embed="rId9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5061221" y="3403530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019872" y="2595121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endCxn id="46" idx="3"/>
          </p:cNvCxnSpPr>
          <p:nvPr/>
        </p:nvCxnSpPr>
        <p:spPr>
          <a:xfrm flipV="1">
            <a:off x="6732637" y="3603585"/>
            <a:ext cx="916190" cy="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/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choose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this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tree,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even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CN" altLang="en-US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prevent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prune,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since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Gain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0</a:t>
                </a:r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blipFill>
                <a:blip r:embed="rId10"/>
                <a:stretch>
                  <a:fillRect l="-2073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EC7185-D529-3245-9D71-0FB63CF49AE7}"/>
              </a:ext>
            </a:extLst>
          </p:cNvPr>
          <p:cNvCxnSpPr>
            <a:cxnSpLocks/>
          </p:cNvCxnSpPr>
          <p:nvPr/>
        </p:nvCxnSpPr>
        <p:spPr>
          <a:xfrm flipV="1">
            <a:off x="6242413" y="4894274"/>
            <a:ext cx="1246393" cy="348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789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2.5−1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24308"/>
            <a:ext cx="2031215" cy="60344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1123421" y="2292041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.76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3636" r="-937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4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763" t="-6897" r="-121649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897" r="-1724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3E5FEF-2981-784B-B5B5-34B1CDC30666}"/>
              </a:ext>
            </a:extLst>
          </p:cNvPr>
          <p:cNvSpPr/>
          <p:nvPr/>
        </p:nvSpPr>
        <p:spPr>
          <a:xfrm>
            <a:off x="6759146" y="407773"/>
            <a:ext cx="1478922" cy="205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357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10345" r="-220988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10345" r="-12375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10345" r="-3125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3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86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blipFill>
                <a:blip r:embed="rId3"/>
                <a:stretch>
                  <a:fillRect l="-182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-0.5,0.5,0.5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−0.5−0.5+0.5+0.5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blipFill>
                <a:blip r:embed="rId4"/>
                <a:stretch>
                  <a:fillRect l="-817" r="-81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(1−0.5)+1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  <a:blipFill>
                <a:blip r:embed="rId5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8996145" y="3478739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660625" y="3472244"/>
            <a:ext cx="107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722283" y="6132793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131787" y="6141642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966422" y="5749735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68702" y="6287832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-0.5,-0.5,0.5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8024163" y="58060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458467" y="574973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261398" y="6210416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458488" y="5749735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−0=1.33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  <a:blipFill>
                <a:blip r:embed="rId8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0.5−0.5+0.5)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  <a:blipFill>
                <a:blip r:embed="rId9"/>
                <a:stretch>
                  <a:fillRect t="-10169" b="-8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4694463" y="3463055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345596" y="2561122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363730" y="3656910"/>
            <a:ext cx="1296895" cy="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C823-3E24-1A42-BCC8-617B4EFEC214}"/>
              </a:ext>
            </a:extLst>
          </p:cNvPr>
          <p:cNvSpPr txBox="1"/>
          <p:nvPr/>
        </p:nvSpPr>
        <p:spPr>
          <a:xfrm>
            <a:off x="854708" y="3402101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AB654-BA83-064D-A80E-B2A5F17F308D}"/>
              </a:ext>
            </a:extLst>
          </p:cNvPr>
          <p:cNvSpPr txBox="1"/>
          <p:nvPr/>
        </p:nvSpPr>
        <p:spPr>
          <a:xfrm>
            <a:off x="536740" y="4207057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(C)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/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𝑫𝒐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𝒏𝒐𝒕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𝑷𝒓𝒖𝒏𝒆</m:t>
                    </m:r>
                  </m:oMath>
                </a14:m>
                <a:endParaRPr lang="en-US" altLang="zh-CN" sz="16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</m:oMath>
                </a14:m>
                <a:r>
                  <a:rPr lang="en-US" altLang="zh-CN" sz="1600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prune</a:t>
                </a:r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  <a:blipFill>
                <a:blip r:embed="rId10"/>
                <a:stretch>
                  <a:fillRect l="-484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7B9C7E-BBC4-B543-A65D-A3061C548744}"/>
              </a:ext>
            </a:extLst>
          </p:cNvPr>
          <p:cNvCxnSpPr>
            <a:cxnSpLocks/>
          </p:cNvCxnSpPr>
          <p:nvPr/>
        </p:nvCxnSpPr>
        <p:spPr>
          <a:xfrm flipH="1">
            <a:off x="7523650" y="3842255"/>
            <a:ext cx="227673" cy="24492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/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𝐶𝑜𝑣𝑒𝑟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blipFill>
                <a:blip r:embed="rId11"/>
                <a:stretch>
                  <a:fillRect l="-1609" t="-21739" r="-80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FF29777E-3505-7245-9B01-85B457C0BC46}"/>
              </a:ext>
            </a:extLst>
          </p:cNvPr>
          <p:cNvSpPr/>
          <p:nvPr/>
        </p:nvSpPr>
        <p:spPr>
          <a:xfrm>
            <a:off x="546788" y="4127773"/>
            <a:ext cx="10484559" cy="631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0.5,0.5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5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0.5−0.5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  <a:blipFill>
                <a:blip r:embed="rId3"/>
                <a:stretch>
                  <a:fillRect t="-16364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  <a:blipFill>
                <a:blip r:embed="rId4"/>
                <a:stretch>
                  <a:fillRect t="-14286" b="-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58516"/>
            <a:ext cx="2031215" cy="56923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802145" y="2059276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=−0.53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1111" r="-781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/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/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/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/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  <a:blipFill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9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6897" r="-21975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6897" r="-12250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6897" r="-208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DE6FAE4-0883-C847-AA8A-D8E5ADDB669D}"/>
              </a:ext>
            </a:extLst>
          </p:cNvPr>
          <p:cNvSpPr/>
          <p:nvPr/>
        </p:nvSpPr>
        <p:spPr>
          <a:xfrm>
            <a:off x="6796215" y="383059"/>
            <a:ext cx="1532239" cy="2088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05D0690B-FE3D-E645-8D6B-F7AAF4D5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9025"/>
              </p:ext>
            </p:extLst>
          </p:nvPr>
        </p:nvGraphicFramePr>
        <p:xfrm>
          <a:off x="4362620" y="80993"/>
          <a:ext cx="2617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36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025D36-3938-354D-BAFF-1AFA5059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76679"/>
              </p:ext>
            </p:extLst>
          </p:nvPr>
        </p:nvGraphicFramePr>
        <p:xfrm>
          <a:off x="769772" y="2631284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AEA7C2A0-CF68-AC47-A954-AAA24F0F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37765"/>
              </p:ext>
            </p:extLst>
          </p:nvPr>
        </p:nvGraphicFramePr>
        <p:xfrm>
          <a:off x="3354184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CD74813E-8CF7-3C41-BBCB-6E98C32A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00420"/>
              </p:ext>
            </p:extLst>
          </p:nvPr>
        </p:nvGraphicFramePr>
        <p:xfrm>
          <a:off x="5819749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F839C30-63D8-DB4F-9607-16F7AA68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62873"/>
              </p:ext>
            </p:extLst>
          </p:nvPr>
        </p:nvGraphicFramePr>
        <p:xfrm>
          <a:off x="8302486" y="2680814"/>
          <a:ext cx="20096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3111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9E546-531D-074A-B796-493C2D7A2E3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74588" y="2195502"/>
            <a:ext cx="3772730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1CBEA-6CA5-4846-AB1C-9147CFECB72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59000" y="2251953"/>
            <a:ext cx="1173208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03C3F9-26DF-1640-9DB1-604A1173FCE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671121" y="2306033"/>
            <a:ext cx="1153444" cy="3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23209-E670-324B-A70A-BE2074BBBE6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71121" y="2306033"/>
            <a:ext cx="3636181" cy="3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DA0DE5-909F-AA44-9D4C-F7720D822EE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929752" y="3788254"/>
            <a:ext cx="1377550" cy="7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CCC8B4-50BA-114C-B3F1-1876B7E58F6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74588" y="3743804"/>
            <a:ext cx="1292358" cy="84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2C1D355-0724-A347-BAA9-2BA20045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84" y="3766218"/>
            <a:ext cx="4575568" cy="3120836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70C55F-5C05-5F4B-9C8B-044876CF654A}"/>
              </a:ext>
            </a:extLst>
          </p:cNvPr>
          <p:cNvCxnSpPr>
            <a:cxnSpLocks/>
          </p:cNvCxnSpPr>
          <p:nvPr/>
        </p:nvCxnSpPr>
        <p:spPr>
          <a:xfrm flipH="1">
            <a:off x="6269929" y="3807706"/>
            <a:ext cx="164685" cy="26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9819FB-6516-AC43-A3A1-C4E7AD493177}"/>
              </a:ext>
            </a:extLst>
          </p:cNvPr>
          <p:cNvCxnSpPr>
            <a:cxnSpLocks/>
          </p:cNvCxnSpPr>
          <p:nvPr/>
        </p:nvCxnSpPr>
        <p:spPr>
          <a:xfrm>
            <a:off x="4312401" y="3768917"/>
            <a:ext cx="335799" cy="3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01FEF29-831D-864C-A274-1E9F88FF5E5A}"/>
              </a:ext>
            </a:extLst>
          </p:cNvPr>
          <p:cNvSpPr txBox="1"/>
          <p:nvPr/>
        </p:nvSpPr>
        <p:spPr>
          <a:xfrm>
            <a:off x="1023442" y="4564764"/>
            <a:ext cx="190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quantiles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BC76E8-E0DD-0E4B-BE91-BA6204A0C482}"/>
              </a:ext>
            </a:extLst>
          </p:cNvPr>
          <p:cNvSpPr txBox="1"/>
          <p:nvPr/>
        </p:nvSpPr>
        <p:spPr>
          <a:xfrm>
            <a:off x="769772" y="5722458"/>
            <a:ext cx="311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of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weight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in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First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Quantile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Weight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Second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Quantile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0CA6EAC5-44BA-EF47-94B0-96177940C61F}"/>
              </a:ext>
            </a:extLst>
          </p:cNvPr>
          <p:cNvSpPr/>
          <p:nvPr/>
        </p:nvSpPr>
        <p:spPr>
          <a:xfrm rot="5400000">
            <a:off x="4681758" y="4364585"/>
            <a:ext cx="329484" cy="8480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AB7B855C-7DF8-7342-919B-1288FC67734D}"/>
              </a:ext>
            </a:extLst>
          </p:cNvPr>
          <p:cNvSpPr/>
          <p:nvPr/>
        </p:nvSpPr>
        <p:spPr>
          <a:xfrm rot="5400000">
            <a:off x="5312126" y="4192401"/>
            <a:ext cx="329484" cy="27940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918BC10-2BD7-3A40-83DA-497803794316}"/>
              </a:ext>
            </a:extLst>
          </p:cNvPr>
          <p:cNvCxnSpPr>
            <a:endCxn id="64" idx="0"/>
          </p:cNvCxnSpPr>
          <p:nvPr/>
        </p:nvCxnSpPr>
        <p:spPr>
          <a:xfrm rot="10800000" flipV="1">
            <a:off x="2328662" y="4587524"/>
            <a:ext cx="2517839" cy="1134934"/>
          </a:xfrm>
          <a:prstGeom prst="curvedConnector2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8705A1-4E8A-1546-BC59-1C1444B203EC}"/>
              </a:ext>
            </a:extLst>
          </p:cNvPr>
          <p:cNvCxnSpPr/>
          <p:nvPr/>
        </p:nvCxnSpPr>
        <p:spPr>
          <a:xfrm rot="10800000" flipV="1">
            <a:off x="3217064" y="4137238"/>
            <a:ext cx="2259804" cy="2171815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0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4D154-C193-7E4C-BA00-BE9B6A53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98500"/>
            <a:ext cx="5543550" cy="369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/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0.8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(1-0.8)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blipFill>
                <a:blip r:embed="rId3"/>
                <a:stretch>
                  <a:fillRect l="-38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543978-DFBF-FF48-9B05-9BFD48344E97}"/>
              </a:ext>
            </a:extLst>
          </p:cNvPr>
          <p:cNvSpPr txBox="1"/>
          <p:nvPr/>
        </p:nvSpPr>
        <p:spPr>
          <a:xfrm>
            <a:off x="1181100" y="914400"/>
            <a:ext cx="107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/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0.6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(1-0.6)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=0.24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blipFill>
                <a:blip r:embed="rId4"/>
                <a:stretch>
                  <a:fillRect l="-778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/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0.3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(1-0.3)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blipFill>
                <a:blip r:embed="rId5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/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0.2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(1-0.2)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blipFill>
                <a:blip r:embed="rId6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B66FD29B-5920-EC44-9B4F-ACB2E5197944}"/>
              </a:ext>
            </a:extLst>
          </p:cNvPr>
          <p:cNvSpPr/>
          <p:nvPr/>
        </p:nvSpPr>
        <p:spPr>
          <a:xfrm rot="10964748">
            <a:off x="2551027" y="1367950"/>
            <a:ext cx="403225" cy="470069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B55B7B8-2102-B242-BD7E-C207B4B1F9F1}"/>
              </a:ext>
            </a:extLst>
          </p:cNvPr>
          <p:cNvSpPr/>
          <p:nvPr/>
        </p:nvSpPr>
        <p:spPr>
          <a:xfrm rot="10964748">
            <a:off x="1618703" y="3272230"/>
            <a:ext cx="403225" cy="517076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2032AAB-3ABE-8146-AA7E-D8AAD2294EED}"/>
              </a:ext>
            </a:extLst>
          </p:cNvPr>
          <p:cNvSpPr/>
          <p:nvPr/>
        </p:nvSpPr>
        <p:spPr>
          <a:xfrm>
            <a:off x="4102099" y="1384036"/>
            <a:ext cx="403225" cy="965464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B1CFBFD-34B5-214C-8606-07696B9A1255}"/>
              </a:ext>
            </a:extLst>
          </p:cNvPr>
          <p:cNvSpPr/>
          <p:nvPr/>
        </p:nvSpPr>
        <p:spPr>
          <a:xfrm>
            <a:off x="5054599" y="3063653"/>
            <a:ext cx="403225" cy="735015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D72FEDC-E124-9E43-814A-3361948BF486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2391231" y="637265"/>
            <a:ext cx="1026301" cy="820637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6B963A9-7B0E-C646-9134-8F404371579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37075" y="1505297"/>
            <a:ext cx="2070100" cy="36147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40AE5C4-229A-564A-A8CB-AAD4345F6CA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57824" y="3416169"/>
            <a:ext cx="1149351" cy="1283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0566A7B4-0F6D-A641-8CDD-0CA10C9787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8100" y="3863515"/>
            <a:ext cx="1104430" cy="427533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2D7EC1-A182-4C4A-AFE4-046B64E3DE38}"/>
              </a:ext>
            </a:extLst>
          </p:cNvPr>
          <p:cNvSpPr txBox="1"/>
          <p:nvPr/>
        </p:nvSpPr>
        <p:spPr>
          <a:xfrm>
            <a:off x="4724400" y="4508500"/>
            <a:ext cx="458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If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don’t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have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much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confidence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if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previously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predicted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probability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close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to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0.5,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the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weights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are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large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909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05D0690B-FE3D-E645-8D6B-F7AAF4D58861}"/>
              </a:ext>
            </a:extLst>
          </p:cNvPr>
          <p:cNvGraphicFramePr>
            <a:graphicFrameLocks noGrp="1"/>
          </p:cNvGraphicFramePr>
          <p:nvPr/>
        </p:nvGraphicFramePr>
        <p:xfrm>
          <a:off x="4362620" y="80993"/>
          <a:ext cx="2617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36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025D36-3938-354D-BAFF-1AFA5059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87937"/>
              </p:ext>
            </p:extLst>
          </p:nvPr>
        </p:nvGraphicFramePr>
        <p:xfrm>
          <a:off x="1625467" y="2765110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F839C30-63D8-DB4F-9607-16F7AA68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76596"/>
              </p:ext>
            </p:extLst>
          </p:nvPr>
        </p:nvGraphicFramePr>
        <p:xfrm>
          <a:off x="6702286" y="2765110"/>
          <a:ext cx="20096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3111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9E546-531D-074A-B796-493C2D7A2E3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630283" y="2306033"/>
            <a:ext cx="3040838" cy="45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23209-E670-324B-A70A-BE2074BBBE6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71121" y="2306033"/>
            <a:ext cx="2035981" cy="45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F88EFE-18F0-2945-94C3-E177E071806E}"/>
              </a:ext>
            </a:extLst>
          </p:cNvPr>
          <p:cNvSpPr txBox="1"/>
          <p:nvPr/>
        </p:nvSpPr>
        <p:spPr>
          <a:xfrm>
            <a:off x="1599118" y="982594"/>
            <a:ext cx="2617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sz="2000" b="1" dirty="0" err="1">
                <a:solidFill>
                  <a:srgbClr val="7030A0"/>
                </a:solidFill>
              </a:rPr>
              <a:t>XGBoost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splits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data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so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that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each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drive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gets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a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unique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set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of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records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357ED6-208A-A24A-B389-0B1E26973315}"/>
              </a:ext>
            </a:extLst>
          </p:cNvPr>
          <p:cNvSpPr txBox="1"/>
          <p:nvPr/>
        </p:nvSpPr>
        <p:spPr>
          <a:xfrm>
            <a:off x="3927653" y="2853853"/>
            <a:ext cx="83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Drive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85926C-9268-484E-87DC-18965C257899}"/>
              </a:ext>
            </a:extLst>
          </p:cNvPr>
          <p:cNvSpPr/>
          <p:nvPr/>
        </p:nvSpPr>
        <p:spPr>
          <a:xfrm>
            <a:off x="3844022" y="2853853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43BF4E-6249-B04C-A77A-6A6F8B9C767C}"/>
              </a:ext>
            </a:extLst>
          </p:cNvPr>
          <p:cNvSpPr txBox="1"/>
          <p:nvPr/>
        </p:nvSpPr>
        <p:spPr>
          <a:xfrm>
            <a:off x="9044163" y="2765110"/>
            <a:ext cx="83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Drive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F06C7C-38D8-954A-93F8-73EA622FFABE}"/>
              </a:ext>
            </a:extLst>
          </p:cNvPr>
          <p:cNvSpPr/>
          <p:nvPr/>
        </p:nvSpPr>
        <p:spPr>
          <a:xfrm>
            <a:off x="8960532" y="2765110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1BC26-9D56-304A-A93F-D8F83FFACFCC}"/>
              </a:ext>
            </a:extLst>
          </p:cNvPr>
          <p:cNvSpPr txBox="1"/>
          <p:nvPr/>
        </p:nvSpPr>
        <p:spPr>
          <a:xfrm>
            <a:off x="4984332" y="5383817"/>
            <a:ext cx="83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177E7-A73A-1541-B3D7-B90FAC040A1C}"/>
              </a:ext>
            </a:extLst>
          </p:cNvPr>
          <p:cNvSpPr/>
          <p:nvPr/>
        </p:nvSpPr>
        <p:spPr>
          <a:xfrm>
            <a:off x="4913911" y="5279710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406EA8-36C5-5844-9265-81FD4134B79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776242" y="3921125"/>
            <a:ext cx="1672614" cy="135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190C25-6114-8B4E-9F60-B2A151EA0F5A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448856" y="3872550"/>
            <a:ext cx="2258246" cy="140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4116A9-1F54-0A4F-969C-9F52073126E5}"/>
              </a:ext>
            </a:extLst>
          </p:cNvPr>
          <p:cNvSpPr/>
          <p:nvPr/>
        </p:nvSpPr>
        <p:spPr>
          <a:xfrm>
            <a:off x="4762500" y="3677335"/>
            <a:ext cx="216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Then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If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CPU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needs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data,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both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Drive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can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be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reading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data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at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the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same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time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6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410502"/>
                  </p:ext>
                </p:extLst>
              </p:nvPr>
            </p:nvGraphicFramePr>
            <p:xfrm>
              <a:off x="2379792" y="967593"/>
              <a:ext cx="5874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410502"/>
                  </p:ext>
                </p:extLst>
              </p:nvPr>
            </p:nvGraphicFramePr>
            <p:xfrm>
              <a:off x="2379792" y="967593"/>
              <a:ext cx="5874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763" t="-10345" r="-12268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1289848" y="296562"/>
            <a:ext cx="208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Sparsity-Aware Split Finding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3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EC37B-A9B5-B648-9C4F-EC072D7385D1}"/>
                  </a:ext>
                </a:extLst>
              </p:cNvPr>
              <p:cNvSpPr txBox="1"/>
              <p:nvPr/>
            </p:nvSpPr>
            <p:spPr>
              <a:xfrm>
                <a:off x="2379792" y="3784600"/>
                <a:ext cx="62532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−0.5+0.5+2.5+2.5+1.5+4.5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=17.29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EC37B-A9B5-B648-9C4F-EC072D73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92" y="3784600"/>
                <a:ext cx="6253250" cy="560410"/>
              </a:xfrm>
              <a:prstGeom prst="rect">
                <a:avLst/>
              </a:prstGeom>
              <a:blipFill>
                <a:blip r:embed="rId4"/>
                <a:stretch>
                  <a:fillRect l="-406" r="-40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31">
                <a:extLst>
                  <a:ext uri="{FF2B5EF4-FFF2-40B4-BE49-F238E27FC236}">
                    <a16:creationId xmlns:a16="http://schemas.microsoft.com/office/drawing/2014/main" id="{196C996B-2178-524B-AE2F-6CDABFF88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941583"/>
                  </p:ext>
                </p:extLst>
              </p:nvPr>
            </p:nvGraphicFramePr>
            <p:xfrm>
              <a:off x="1095799" y="4566137"/>
              <a:ext cx="45544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31">
                <a:extLst>
                  <a:ext uri="{FF2B5EF4-FFF2-40B4-BE49-F238E27FC236}">
                    <a16:creationId xmlns:a16="http://schemas.microsoft.com/office/drawing/2014/main" id="{196C996B-2178-524B-AE2F-6CDABFF88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941583"/>
                  </p:ext>
                </p:extLst>
              </p:nvPr>
            </p:nvGraphicFramePr>
            <p:xfrm>
              <a:off x="1095799" y="4566137"/>
              <a:ext cx="45544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36667" t="-6897" r="-6666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1579" t="-6897" r="-526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FFD7D8DC-EF22-8949-9BEA-8953254D7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86750"/>
                  </p:ext>
                </p:extLst>
              </p:nvPr>
            </p:nvGraphicFramePr>
            <p:xfrm>
              <a:off x="6347745" y="4555047"/>
              <a:ext cx="455440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FFD7D8DC-EF22-8949-9BEA-8953254D7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86750"/>
                  </p:ext>
                </p:extLst>
              </p:nvPr>
            </p:nvGraphicFramePr>
            <p:xfrm>
              <a:off x="6347745" y="4555047"/>
              <a:ext cx="455440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967" t="-6667" r="-64835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31579" t="-6667" r="-3509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99DE3F-9D1A-D04C-B6E9-7867AFA7895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752602" y="3563473"/>
            <a:ext cx="3564666" cy="100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A9F1F-284A-BF40-BE28-6325109B034F}"/>
              </a:ext>
            </a:extLst>
          </p:cNvPr>
          <p:cNvCxnSpPr>
            <a:cxnSpLocks/>
          </p:cNvCxnSpPr>
          <p:nvPr/>
        </p:nvCxnSpPr>
        <p:spPr>
          <a:xfrm>
            <a:off x="6477000" y="3563473"/>
            <a:ext cx="2089838" cy="99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7C2B46-0798-7E4F-ADD2-9BACF56D0678}"/>
              </a:ext>
            </a:extLst>
          </p:cNvPr>
          <p:cNvSpPr txBox="1"/>
          <p:nvPr/>
        </p:nvSpPr>
        <p:spPr>
          <a:xfrm>
            <a:off x="869995" y="2824680"/>
            <a:ext cx="123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Only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this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table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select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threshold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AE99D2-F51A-DA42-B895-89C3EAD8B4B9}"/>
              </a:ext>
            </a:extLst>
          </p:cNvPr>
          <p:cNvCxnSpPr>
            <a:cxnSpLocks/>
          </p:cNvCxnSpPr>
          <p:nvPr/>
        </p:nvCxnSpPr>
        <p:spPr>
          <a:xfrm flipH="1" flipV="1">
            <a:off x="1289847" y="4092246"/>
            <a:ext cx="157954" cy="462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9498510" y="42767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510" y="42767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8856433" y="1500455"/>
            <a:ext cx="1110121" cy="6527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10274800" y="1498702"/>
            <a:ext cx="1355382" cy="633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9835872" y="1140096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10294334" y="1157140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10362540" y="1543581"/>
            <a:ext cx="123650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9278413" y="114649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10479006" y="11156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8874261" y="1547740"/>
            <a:ext cx="1039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</a:t>
            </a:r>
            <a:r>
              <a:rPr lang="zh-CN" altLang="en-US" dirty="0"/>
              <a:t> </a:t>
            </a:r>
            <a:r>
              <a:rPr lang="en-US" altLang="zh-CN" dirty="0"/>
              <a:t>(2.5,4.5)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994739" y="809565"/>
                <a:ext cx="8123441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0.5+1.5+2.5+2.5+4.5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−17.29=15.31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39" y="809565"/>
                <a:ext cx="8123441" cy="652743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9625678" y="2186666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678" y="2186666"/>
                <a:ext cx="1298244" cy="687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9188037" y="3337661"/>
            <a:ext cx="875281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10427406" y="3336473"/>
            <a:ext cx="1023392" cy="6215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10248134" y="2905482"/>
            <a:ext cx="641744" cy="36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10497035" y="3336936"/>
            <a:ext cx="7856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9405581" y="290548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10497036" y="288773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9190178" y="3324062"/>
            <a:ext cx="1001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9713418" y="4249146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418" y="4249146"/>
                <a:ext cx="1298244" cy="687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10416121" y="5321485"/>
            <a:ext cx="1129342" cy="62967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001276" y="5307061"/>
            <a:ext cx="1133129" cy="62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10362540" y="4937111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9118180" y="5385346"/>
            <a:ext cx="11131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9493321" y="496796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10854585" y="493711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10513022" y="5282236"/>
            <a:ext cx="1355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9800161" y="2890934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854606" y="4937111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1028232" y="2492297"/>
                <a:ext cx="8123441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=16.71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32" y="2492297"/>
                <a:ext cx="8123441" cy="65274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865886" y="4506748"/>
                <a:ext cx="8072915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0.5+0.5+2.5+2.5+4.5)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=15.81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6" y="4506748"/>
                <a:ext cx="8072915" cy="652743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6262160" y="3382445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8203525" y="254702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cxnSpLocks/>
          </p:cNvCxnSpPr>
          <p:nvPr/>
        </p:nvCxnSpPr>
        <p:spPr>
          <a:xfrm flipV="1">
            <a:off x="8022611" y="3563676"/>
            <a:ext cx="916190" cy="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5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420671" y="46328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8C2F-6A4D-0C4D-A973-E7556648303B}"/>
              </a:ext>
            </a:extLst>
          </p:cNvPr>
          <p:cNvSpPr txBox="1"/>
          <p:nvPr/>
        </p:nvSpPr>
        <p:spPr>
          <a:xfrm>
            <a:off x="2323088" y="3021797"/>
            <a:ext cx="11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Query,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B45D21-6C67-6740-BD96-0CA97AC9D657}"/>
              </a:ext>
            </a:extLst>
          </p:cNvPr>
          <p:cNvSpPr/>
          <p:nvPr/>
        </p:nvSpPr>
        <p:spPr>
          <a:xfrm rot="16200000">
            <a:off x="2733405" y="1633385"/>
            <a:ext cx="369333" cy="2178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58E3044-6188-104B-972D-D1E41E7EE9EC}"/>
              </a:ext>
            </a:extLst>
          </p:cNvPr>
          <p:cNvSpPr/>
          <p:nvPr/>
        </p:nvSpPr>
        <p:spPr>
          <a:xfrm rot="16200000">
            <a:off x="5485092" y="1971167"/>
            <a:ext cx="369333" cy="171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37924-40D4-D144-A009-AABA79424474}"/>
              </a:ext>
            </a:extLst>
          </p:cNvPr>
          <p:cNvSpPr txBox="1"/>
          <p:nvPr/>
        </p:nvSpPr>
        <p:spPr>
          <a:xfrm>
            <a:off x="5329238" y="3059668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D6950-D482-BF46-AC7B-8F66187D82DD}"/>
              </a:ext>
            </a:extLst>
          </p:cNvPr>
          <p:cNvSpPr txBox="1"/>
          <p:nvPr/>
        </p:nvSpPr>
        <p:spPr>
          <a:xfrm>
            <a:off x="4631824" y="26524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C9391-EDE9-F540-8443-541FC37662DF}"/>
              </a:ext>
            </a:extLst>
          </p:cNvPr>
          <p:cNvCxnSpPr>
            <a:cxnSpLocks/>
          </p:cNvCxnSpPr>
          <p:nvPr/>
        </p:nvCxnSpPr>
        <p:spPr>
          <a:xfrm>
            <a:off x="2509943" y="1042988"/>
            <a:ext cx="276120" cy="34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81DC74-4946-D246-AAEE-802185BD2401}"/>
              </a:ext>
            </a:extLst>
          </p:cNvPr>
          <p:cNvCxnSpPr>
            <a:cxnSpLocks/>
          </p:cNvCxnSpPr>
          <p:nvPr/>
        </p:nvCxnSpPr>
        <p:spPr>
          <a:xfrm flipH="1">
            <a:off x="5140258" y="834325"/>
            <a:ext cx="304718" cy="5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/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=</a:t>
                </a: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blipFill>
                <a:blip r:embed="rId5"/>
                <a:stretch>
                  <a:fillRect l="-47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A1ECE24-23BF-0045-A1B1-944B3BB0FF56}"/>
              </a:ext>
            </a:extLst>
          </p:cNvPr>
          <p:cNvSpPr/>
          <p:nvPr/>
        </p:nvSpPr>
        <p:spPr>
          <a:xfrm>
            <a:off x="6830654" y="1739904"/>
            <a:ext cx="433506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1B28B-C779-FE49-8A8D-A6BE7461455D}"/>
              </a:ext>
            </a:extLst>
          </p:cNvPr>
          <p:cNvSpPr txBox="1"/>
          <p:nvPr/>
        </p:nvSpPr>
        <p:spPr>
          <a:xfrm>
            <a:off x="6753705" y="264218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E715A-32BA-6640-9F70-19C5A6497674}"/>
              </a:ext>
            </a:extLst>
          </p:cNvPr>
          <p:cNvCxnSpPr>
            <a:cxnSpLocks/>
          </p:cNvCxnSpPr>
          <p:nvPr/>
        </p:nvCxnSpPr>
        <p:spPr>
          <a:xfrm flipH="1">
            <a:off x="7264160" y="834325"/>
            <a:ext cx="370741" cy="9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72B04-DF8A-A44D-A76A-0A7FD6DFD185}"/>
              </a:ext>
            </a:extLst>
          </p:cNvPr>
          <p:cNvSpPr/>
          <p:nvPr/>
        </p:nvSpPr>
        <p:spPr>
          <a:xfrm>
            <a:off x="6830653" y="2019549"/>
            <a:ext cx="1708593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2B08-B0CC-8440-9F88-92CD14A02CCF}"/>
              </a:ext>
            </a:extLst>
          </p:cNvPr>
          <p:cNvCxnSpPr/>
          <p:nvPr/>
        </p:nvCxnSpPr>
        <p:spPr>
          <a:xfrm flipV="1">
            <a:off x="7683139" y="2282858"/>
            <a:ext cx="0" cy="7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/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applying</a:t>
                </a:r>
                <a:r>
                  <a:rPr lang="zh-CN" altLang="en-US" dirty="0"/>
                  <a:t> </a:t>
                </a:r>
                <a:r>
                  <a:rPr lang="en-US" altLang="zh-CN" b="1" i="1" dirty="0" err="1"/>
                  <a:t>softmax</a:t>
                </a:r>
                <a:r>
                  <a:rPr lang="en-US" altLang="zh-CN" b="1" i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blipFill>
                <a:blip r:embed="rId6"/>
                <a:stretch>
                  <a:fillRect l="-1732" t="-2083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/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/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blipFill>
                <a:blip r:embed="rId8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F78B0FB-5012-3048-B065-E5A13B72F43E}"/>
              </a:ext>
            </a:extLst>
          </p:cNvPr>
          <p:cNvSpPr/>
          <p:nvPr/>
        </p:nvSpPr>
        <p:spPr>
          <a:xfrm flipV="1">
            <a:off x="3958285" y="4749937"/>
            <a:ext cx="2442515" cy="32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6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802220" y="2717857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507056" y="1475010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262186" y="156734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911071" y="2780727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1682978" y="1351408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74770-1599-7946-AAB2-306E83E1B6C3}"/>
              </a:ext>
            </a:extLst>
          </p:cNvPr>
          <p:cNvSpPr/>
          <p:nvPr/>
        </p:nvSpPr>
        <p:spPr>
          <a:xfrm>
            <a:off x="4471875" y="1254081"/>
            <a:ext cx="349385" cy="124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753670" y="127496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blipFill>
                <a:blip r:embed="rId4"/>
                <a:stretch>
                  <a:fillRect l="-2941" t="-2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8A2EB-1E15-F44C-B670-6BDC3485BFF9}"/>
              </a:ext>
            </a:extLst>
          </p:cNvPr>
          <p:cNvSpPr txBox="1"/>
          <p:nvPr/>
        </p:nvSpPr>
        <p:spPr>
          <a:xfrm>
            <a:off x="6912940" y="2371449"/>
            <a:ext cx="3476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query+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third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thrid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2429433"/>
            <a:ext cx="23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QK^T</a:t>
            </a:r>
            <a:r>
              <a:rPr lang="zh-CN" altLang="en-US" sz="2400" b="1" dirty="0">
                <a:solidFill>
                  <a:srgbClr val="7030A0"/>
                </a:solidFill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243207" y="1217389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3213443" y="3356543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3724880" y="3714970"/>
            <a:ext cx="364802" cy="17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/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/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blipFill>
                <a:blip r:embed="rId3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4D854B4A-B80E-4945-9A40-1A7120A375AF}"/>
              </a:ext>
            </a:extLst>
          </p:cNvPr>
          <p:cNvSpPr/>
          <p:nvPr/>
        </p:nvSpPr>
        <p:spPr>
          <a:xfrm rot="16200000">
            <a:off x="4805232" y="1328853"/>
            <a:ext cx="369333" cy="1850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5CE4-EF5B-6C4D-B015-90491F6497EA}"/>
              </a:ext>
            </a:extLst>
          </p:cNvPr>
          <p:cNvSpPr txBox="1"/>
          <p:nvPr/>
        </p:nvSpPr>
        <p:spPr>
          <a:xfrm>
            <a:off x="4487364" y="2432186"/>
            <a:ext cx="142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LQ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/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blipFill>
                <a:blip r:embed="rId4"/>
                <a:stretch>
                  <a:fillRect l="-630" r="-378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CAF380-272D-4F49-BB54-59C2A4A8DCDE}"/>
              </a:ext>
            </a:extLst>
          </p:cNvPr>
          <p:cNvSpPr txBox="1"/>
          <p:nvPr/>
        </p:nvSpPr>
        <p:spPr>
          <a:xfrm>
            <a:off x="7100887" y="2438649"/>
            <a:ext cx="178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C7F69-B4DF-714A-AA91-8EBBBF3698D7}"/>
              </a:ext>
            </a:extLst>
          </p:cNvPr>
          <p:cNvCxnSpPr>
            <a:cxnSpLocks/>
          </p:cNvCxnSpPr>
          <p:nvPr/>
        </p:nvCxnSpPr>
        <p:spPr>
          <a:xfrm flipH="1">
            <a:off x="6744803" y="2474146"/>
            <a:ext cx="347044" cy="11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B7AE6B-C5A9-2542-B207-734AAAF82917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/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4884161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426738" y="3504681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094115" y="357593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743000" y="4945966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2427874" y="3357456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684804" y="3603984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blipFill>
                <a:blip r:embed="rId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EFD54-7D73-D843-82A4-4671CCD1AD7C}"/>
              </a:ext>
            </a:extLst>
          </p:cNvPr>
          <p:cNvSpPr txBox="1"/>
          <p:nvPr/>
        </p:nvSpPr>
        <p:spPr>
          <a:xfrm>
            <a:off x="1132593" y="2325469"/>
            <a:ext cx="29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2316286" y="2779630"/>
            <a:ext cx="223175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C49218-E8A3-9E47-986F-D746D5A1186B}"/>
              </a:ext>
            </a:extLst>
          </p:cNvPr>
          <p:cNvSpPr txBox="1"/>
          <p:nvPr/>
        </p:nvSpPr>
        <p:spPr>
          <a:xfrm>
            <a:off x="6684803" y="4584678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/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blipFill>
                <a:blip r:embed="rId5"/>
                <a:stretch>
                  <a:fillRect l="-4667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DAFDC-F1D6-2744-A563-B88813E677AB}"/>
              </a:ext>
            </a:extLst>
          </p:cNvPr>
          <p:cNvSpPr/>
          <p:nvPr/>
        </p:nvSpPr>
        <p:spPr>
          <a:xfrm>
            <a:off x="3079578" y="266032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682D1-48A1-DF41-BC02-C8CF7F2BD5C0}"/>
              </a:ext>
            </a:extLst>
          </p:cNvPr>
          <p:cNvSpPr/>
          <p:nvPr/>
        </p:nvSpPr>
        <p:spPr>
          <a:xfrm>
            <a:off x="3079578" y="123114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56871-AB29-D346-BEA7-48E29A9FB162}"/>
              </a:ext>
            </a:extLst>
          </p:cNvPr>
          <p:cNvSpPr/>
          <p:nvPr/>
        </p:nvSpPr>
        <p:spPr>
          <a:xfrm>
            <a:off x="343381" y="2585716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4C0CE-52F1-A74F-B5F9-0087704486C7}"/>
              </a:ext>
            </a:extLst>
          </p:cNvPr>
          <p:cNvSpPr/>
          <p:nvPr/>
        </p:nvSpPr>
        <p:spPr>
          <a:xfrm>
            <a:off x="3031687" y="4379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BAE5-B179-BB48-BA7E-F6A77F68CBF8}"/>
              </a:ext>
            </a:extLst>
          </p:cNvPr>
          <p:cNvSpPr txBox="1"/>
          <p:nvPr/>
        </p:nvSpPr>
        <p:spPr>
          <a:xfrm>
            <a:off x="3160700" y="140405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C17D-6969-EB4C-BFEF-3036C69475E5}"/>
              </a:ext>
            </a:extLst>
          </p:cNvPr>
          <p:cNvSpPr txBox="1"/>
          <p:nvPr/>
        </p:nvSpPr>
        <p:spPr>
          <a:xfrm>
            <a:off x="3160700" y="2782651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218A6-2AA2-0845-8797-54C2F9EBD844}"/>
              </a:ext>
            </a:extLst>
          </p:cNvPr>
          <p:cNvSpPr txBox="1"/>
          <p:nvPr/>
        </p:nvSpPr>
        <p:spPr>
          <a:xfrm>
            <a:off x="3090359" y="451882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53FD6-8782-DA42-BDF0-0E3CDBEA5A5B}"/>
              </a:ext>
            </a:extLst>
          </p:cNvPr>
          <p:cNvSpPr txBox="1"/>
          <p:nvPr/>
        </p:nvSpPr>
        <p:spPr>
          <a:xfrm>
            <a:off x="45637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536EB-C3DD-AB42-83E6-6A31831B7261}"/>
              </a:ext>
            </a:extLst>
          </p:cNvPr>
          <p:cNvCxnSpPr/>
          <p:nvPr/>
        </p:nvCxnSpPr>
        <p:spPr>
          <a:xfrm>
            <a:off x="1798732" y="2984179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21C048-AB35-F443-A1F0-4F5A192428AC}"/>
              </a:ext>
            </a:extLst>
          </p:cNvPr>
          <p:cNvCxnSpPr>
            <a:cxnSpLocks/>
          </p:cNvCxnSpPr>
          <p:nvPr/>
        </p:nvCxnSpPr>
        <p:spPr>
          <a:xfrm flipV="1">
            <a:off x="2154358" y="1472813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BAB33-8DEE-7049-9F84-A8E3C15EEA7B}"/>
              </a:ext>
            </a:extLst>
          </p:cNvPr>
          <p:cNvCxnSpPr/>
          <p:nvPr/>
        </p:nvCxnSpPr>
        <p:spPr>
          <a:xfrm>
            <a:off x="2208748" y="145283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52ED-1AB0-A844-9B36-807294CB795F}"/>
              </a:ext>
            </a:extLst>
          </p:cNvPr>
          <p:cNvCxnSpPr/>
          <p:nvPr/>
        </p:nvCxnSpPr>
        <p:spPr>
          <a:xfrm>
            <a:off x="2173472" y="298290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2D661-1E4E-3445-A826-4C0773620B32}"/>
              </a:ext>
            </a:extLst>
          </p:cNvPr>
          <p:cNvCxnSpPr/>
          <p:nvPr/>
        </p:nvCxnSpPr>
        <p:spPr>
          <a:xfrm>
            <a:off x="2150076" y="473839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3C935-F168-5A42-B202-48D10ECA10EB}"/>
              </a:ext>
            </a:extLst>
          </p:cNvPr>
          <p:cNvSpPr txBox="1"/>
          <p:nvPr/>
        </p:nvSpPr>
        <p:spPr>
          <a:xfrm>
            <a:off x="2170880" y="1149647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8C190-BC33-1645-8D75-80C17B9A7527}"/>
              </a:ext>
            </a:extLst>
          </p:cNvPr>
          <p:cNvSpPr txBox="1"/>
          <p:nvPr/>
        </p:nvSpPr>
        <p:spPr>
          <a:xfrm>
            <a:off x="2217332" y="26322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4875-39E9-4D45-B3A1-71730976A964}"/>
              </a:ext>
            </a:extLst>
          </p:cNvPr>
          <p:cNvSpPr txBox="1"/>
          <p:nvPr/>
        </p:nvSpPr>
        <p:spPr>
          <a:xfrm>
            <a:off x="2143575" y="443798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A52C4-A809-BE4D-A01A-BB97D292BCD7}"/>
              </a:ext>
            </a:extLst>
          </p:cNvPr>
          <p:cNvSpPr txBox="1"/>
          <p:nvPr/>
        </p:nvSpPr>
        <p:spPr>
          <a:xfrm>
            <a:off x="729049" y="432486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Single</a:t>
            </a:r>
            <a:r>
              <a:rPr lang="en-US" altLang="zh-CN" sz="2400" b="1" dirty="0">
                <a:solidFill>
                  <a:schemeClr val="accent6"/>
                </a:solidFill>
              </a:rPr>
              <a:t>-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949D8-B91A-B34C-9593-0F7ABE40F088}"/>
              </a:ext>
            </a:extLst>
          </p:cNvPr>
          <p:cNvSpPr txBox="1"/>
          <p:nvPr/>
        </p:nvSpPr>
        <p:spPr>
          <a:xfrm>
            <a:off x="7504670" y="431667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Multi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9D896-D010-BC48-BC3C-4F3390834D6F}"/>
              </a:ext>
            </a:extLst>
          </p:cNvPr>
          <p:cNvSpPr/>
          <p:nvPr/>
        </p:nvSpPr>
        <p:spPr>
          <a:xfrm>
            <a:off x="5636192" y="2551115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A436D-88C6-A446-B4C3-5ADEB6DDF4F5}"/>
              </a:ext>
            </a:extLst>
          </p:cNvPr>
          <p:cNvSpPr txBox="1"/>
          <p:nvPr/>
        </p:nvSpPr>
        <p:spPr>
          <a:xfrm>
            <a:off x="577301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0AE4E5-68CC-2348-9454-025FA39F80C4}"/>
              </a:ext>
            </a:extLst>
          </p:cNvPr>
          <p:cNvCxnSpPr/>
          <p:nvPr/>
        </p:nvCxnSpPr>
        <p:spPr>
          <a:xfrm>
            <a:off x="7117192" y="3147560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07CEC4-13A0-F049-B8D3-2575B2D7C738}"/>
              </a:ext>
            </a:extLst>
          </p:cNvPr>
          <p:cNvSpPr txBox="1"/>
          <p:nvPr/>
        </p:nvSpPr>
        <p:spPr>
          <a:xfrm>
            <a:off x="7489340" y="1313028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C9D83-C56E-FA43-AD96-C5272616B296}"/>
              </a:ext>
            </a:extLst>
          </p:cNvPr>
          <p:cNvSpPr txBox="1"/>
          <p:nvPr/>
        </p:nvSpPr>
        <p:spPr>
          <a:xfrm>
            <a:off x="7503814" y="28075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8B4B7-6530-D14D-BD52-C8B87383DE5E}"/>
              </a:ext>
            </a:extLst>
          </p:cNvPr>
          <p:cNvSpPr txBox="1"/>
          <p:nvPr/>
        </p:nvSpPr>
        <p:spPr>
          <a:xfrm>
            <a:off x="7462035" y="4601364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2D5CA3-8D87-6949-B86C-971CA99E5832}"/>
              </a:ext>
            </a:extLst>
          </p:cNvPr>
          <p:cNvCxnSpPr>
            <a:cxnSpLocks/>
          </p:cNvCxnSpPr>
          <p:nvPr/>
        </p:nvCxnSpPr>
        <p:spPr>
          <a:xfrm flipV="1">
            <a:off x="7459588" y="1649014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D70A50-61AA-AC47-9FE9-0AC9C1DC790A}"/>
              </a:ext>
            </a:extLst>
          </p:cNvPr>
          <p:cNvCxnSpPr/>
          <p:nvPr/>
        </p:nvCxnSpPr>
        <p:spPr>
          <a:xfrm>
            <a:off x="7503814" y="314756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53348B-514E-8D42-9C8D-8ABB435E48DA}"/>
              </a:ext>
            </a:extLst>
          </p:cNvPr>
          <p:cNvCxnSpPr/>
          <p:nvPr/>
        </p:nvCxnSpPr>
        <p:spPr>
          <a:xfrm>
            <a:off x="7485603" y="164901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6E5210-1F7C-B145-9E80-E9AEF074449F}"/>
              </a:ext>
            </a:extLst>
          </p:cNvPr>
          <p:cNvCxnSpPr/>
          <p:nvPr/>
        </p:nvCxnSpPr>
        <p:spPr>
          <a:xfrm>
            <a:off x="7471129" y="488815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69BAF-1D3A-1944-801A-6F86C28E09AB}"/>
              </a:ext>
            </a:extLst>
          </p:cNvPr>
          <p:cNvSpPr/>
          <p:nvPr/>
        </p:nvSpPr>
        <p:spPr>
          <a:xfrm>
            <a:off x="8374642" y="127296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FC80-67E8-0E46-A26B-6EA20D8C86C0}"/>
              </a:ext>
            </a:extLst>
          </p:cNvPr>
          <p:cNvSpPr txBox="1"/>
          <p:nvPr/>
        </p:nvSpPr>
        <p:spPr>
          <a:xfrm>
            <a:off x="8455764" y="144587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71A1A-6E4F-9C4C-AE67-615EFC5DA7EA}"/>
              </a:ext>
            </a:extLst>
          </p:cNvPr>
          <p:cNvSpPr/>
          <p:nvPr/>
        </p:nvSpPr>
        <p:spPr>
          <a:xfrm>
            <a:off x="8408819" y="4564305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439548-42DC-064D-8401-6B2DA9A3C1AC}"/>
              </a:ext>
            </a:extLst>
          </p:cNvPr>
          <p:cNvSpPr txBox="1"/>
          <p:nvPr/>
        </p:nvSpPr>
        <p:spPr>
          <a:xfrm>
            <a:off x="8489941" y="4737210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CEDF4D-4550-194C-AE5C-26546B60E6D7}"/>
              </a:ext>
            </a:extLst>
          </p:cNvPr>
          <p:cNvSpPr/>
          <p:nvPr/>
        </p:nvSpPr>
        <p:spPr>
          <a:xfrm>
            <a:off x="8366544" y="280753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C9B997-37AE-754C-B79D-CDF75DB898C6}"/>
              </a:ext>
            </a:extLst>
          </p:cNvPr>
          <p:cNvSpPr txBox="1"/>
          <p:nvPr/>
        </p:nvSpPr>
        <p:spPr>
          <a:xfrm>
            <a:off x="8447666" y="2980438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4D5C13-F83B-4845-9DD0-656DD4CCE702}"/>
              </a:ext>
            </a:extLst>
          </p:cNvPr>
          <p:cNvCxnSpPr/>
          <p:nvPr/>
        </p:nvCxnSpPr>
        <p:spPr>
          <a:xfrm>
            <a:off x="9344605" y="156485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41C392-9529-5D40-813A-7DBDFB57A124}"/>
              </a:ext>
            </a:extLst>
          </p:cNvPr>
          <p:cNvCxnSpPr/>
          <p:nvPr/>
        </p:nvCxnSpPr>
        <p:spPr>
          <a:xfrm>
            <a:off x="9344605" y="129822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84B90-7A69-F44A-B992-4BADC0236148}"/>
              </a:ext>
            </a:extLst>
          </p:cNvPr>
          <p:cNvCxnSpPr/>
          <p:nvPr/>
        </p:nvCxnSpPr>
        <p:spPr>
          <a:xfrm>
            <a:off x="9344605" y="1837297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1765E5-9FB8-F640-9336-83D8AF8FB257}"/>
              </a:ext>
            </a:extLst>
          </p:cNvPr>
          <p:cNvSpPr/>
          <p:nvPr/>
        </p:nvSpPr>
        <p:spPr>
          <a:xfrm>
            <a:off x="10215433" y="12011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649224-07BE-4748-88A3-66ED3CF20F2F}"/>
              </a:ext>
            </a:extLst>
          </p:cNvPr>
          <p:cNvSpPr/>
          <p:nvPr/>
        </p:nvSpPr>
        <p:spPr>
          <a:xfrm>
            <a:off x="10215432" y="1467746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3CB02-CECD-154F-BB64-C26A81CBDB1D}"/>
              </a:ext>
            </a:extLst>
          </p:cNvPr>
          <p:cNvSpPr/>
          <p:nvPr/>
        </p:nvSpPr>
        <p:spPr>
          <a:xfrm>
            <a:off x="10215431" y="1783627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C21241-1C9F-8044-B57C-EA7D3A7D342C}"/>
              </a:ext>
            </a:extLst>
          </p:cNvPr>
          <p:cNvSpPr txBox="1"/>
          <p:nvPr/>
        </p:nvSpPr>
        <p:spPr>
          <a:xfrm>
            <a:off x="9300283" y="679334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32B9D-5CE6-6742-A167-D811059C4BE4}"/>
              </a:ext>
            </a:extLst>
          </p:cNvPr>
          <p:cNvSpPr txBox="1"/>
          <p:nvPr/>
        </p:nvSpPr>
        <p:spPr>
          <a:xfrm>
            <a:off x="10211090" y="588056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A1E2DC-9B4A-EE4D-83FE-CB91078C6B64}"/>
              </a:ext>
            </a:extLst>
          </p:cNvPr>
          <p:cNvCxnSpPr/>
          <p:nvPr/>
        </p:nvCxnSpPr>
        <p:spPr>
          <a:xfrm>
            <a:off x="9362816" y="30775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EE422D-F816-DD4D-AC8C-D5BAD85CC7B0}"/>
              </a:ext>
            </a:extLst>
          </p:cNvPr>
          <p:cNvCxnSpPr/>
          <p:nvPr/>
        </p:nvCxnSpPr>
        <p:spPr>
          <a:xfrm>
            <a:off x="9362816" y="281090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13790-E314-F64A-AC47-A55E75602D27}"/>
              </a:ext>
            </a:extLst>
          </p:cNvPr>
          <p:cNvCxnSpPr/>
          <p:nvPr/>
        </p:nvCxnSpPr>
        <p:spPr>
          <a:xfrm>
            <a:off x="9362816" y="334998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FE095C2-4B4D-364F-B0F0-DD8F46CFB5E6}"/>
              </a:ext>
            </a:extLst>
          </p:cNvPr>
          <p:cNvSpPr/>
          <p:nvPr/>
        </p:nvSpPr>
        <p:spPr>
          <a:xfrm>
            <a:off x="10233644" y="2713795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1F234F-AC05-4A4B-BAC5-DD413266BACD}"/>
              </a:ext>
            </a:extLst>
          </p:cNvPr>
          <p:cNvSpPr/>
          <p:nvPr/>
        </p:nvSpPr>
        <p:spPr>
          <a:xfrm>
            <a:off x="10233643" y="298043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83E3C-A0F2-AA45-ACCB-F549BB86C99C}"/>
              </a:ext>
            </a:extLst>
          </p:cNvPr>
          <p:cNvSpPr/>
          <p:nvPr/>
        </p:nvSpPr>
        <p:spPr>
          <a:xfrm>
            <a:off x="10233642" y="32963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240DF-80ED-0440-A721-D1AFA2221E0A}"/>
              </a:ext>
            </a:extLst>
          </p:cNvPr>
          <p:cNvSpPr txBox="1"/>
          <p:nvPr/>
        </p:nvSpPr>
        <p:spPr>
          <a:xfrm>
            <a:off x="10201322" y="2125825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A310F8-EDA2-A24A-85D8-A63F043C4B55}"/>
              </a:ext>
            </a:extLst>
          </p:cNvPr>
          <p:cNvCxnSpPr/>
          <p:nvPr/>
        </p:nvCxnSpPr>
        <p:spPr>
          <a:xfrm>
            <a:off x="9378782" y="486799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EA1F85-51E6-EB41-AC8E-B6F42FB68492}"/>
              </a:ext>
            </a:extLst>
          </p:cNvPr>
          <p:cNvCxnSpPr/>
          <p:nvPr/>
        </p:nvCxnSpPr>
        <p:spPr>
          <a:xfrm>
            <a:off x="9378782" y="460136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1030E8-E2ED-534A-B4F0-221EE25BF8E4}"/>
              </a:ext>
            </a:extLst>
          </p:cNvPr>
          <p:cNvCxnSpPr/>
          <p:nvPr/>
        </p:nvCxnSpPr>
        <p:spPr>
          <a:xfrm>
            <a:off x="9378782" y="51404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84F8788-1361-884C-8CE1-E1C154E85D52}"/>
              </a:ext>
            </a:extLst>
          </p:cNvPr>
          <p:cNvSpPr/>
          <p:nvPr/>
        </p:nvSpPr>
        <p:spPr>
          <a:xfrm>
            <a:off x="10249610" y="4504254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B6DB12-A265-6148-8004-1FA3DBAF139B}"/>
              </a:ext>
            </a:extLst>
          </p:cNvPr>
          <p:cNvSpPr/>
          <p:nvPr/>
        </p:nvSpPr>
        <p:spPr>
          <a:xfrm>
            <a:off x="10249609" y="4770889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A9293D-9A5C-8F4E-975E-F8ACF6C6EBF2}"/>
              </a:ext>
            </a:extLst>
          </p:cNvPr>
          <p:cNvSpPr/>
          <p:nvPr/>
        </p:nvSpPr>
        <p:spPr>
          <a:xfrm>
            <a:off x="10249608" y="508677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1C5846-D836-9E43-805C-FCD4A860BE08}"/>
              </a:ext>
            </a:extLst>
          </p:cNvPr>
          <p:cNvSpPr txBox="1"/>
          <p:nvPr/>
        </p:nvSpPr>
        <p:spPr>
          <a:xfrm>
            <a:off x="10249607" y="3928198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B2431-E030-534E-B410-1E3BFAFDBACE}"/>
              </a:ext>
            </a:extLst>
          </p:cNvPr>
          <p:cNvSpPr txBox="1"/>
          <p:nvPr/>
        </p:nvSpPr>
        <p:spPr>
          <a:xfrm>
            <a:off x="9322021" y="218159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9FCDA-18BB-3248-B604-DB455492BDF2}"/>
              </a:ext>
            </a:extLst>
          </p:cNvPr>
          <p:cNvSpPr txBox="1"/>
          <p:nvPr/>
        </p:nvSpPr>
        <p:spPr>
          <a:xfrm>
            <a:off x="9378782" y="395287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F7E1E6-F651-2241-97BB-1E1F2EFD82B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601280" y="3278564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C6614D-2F8F-914C-945D-41ADC08F740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80876" y="1795978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DC32C0-A9E3-6E41-ACEE-1165D2154546}"/>
              </a:ext>
            </a:extLst>
          </p:cNvPr>
          <p:cNvSpPr txBox="1"/>
          <p:nvPr/>
        </p:nvSpPr>
        <p:spPr>
          <a:xfrm>
            <a:off x="2164447" y="1952837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632F52-9E7E-D546-BA78-BFA2DDED4181}"/>
              </a:ext>
            </a:extLst>
          </p:cNvPr>
          <p:cNvSpPr txBox="1"/>
          <p:nvPr/>
        </p:nvSpPr>
        <p:spPr>
          <a:xfrm>
            <a:off x="1952273" y="3613024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7DD6B4A-EA15-DE48-8AE7-B72E0A93AC32}"/>
              </a:ext>
            </a:extLst>
          </p:cNvPr>
          <p:cNvCxnSpPr>
            <a:cxnSpLocks/>
          </p:cNvCxnSpPr>
          <p:nvPr/>
        </p:nvCxnSpPr>
        <p:spPr>
          <a:xfrm flipH="1">
            <a:off x="7834702" y="1985001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B257F1-60F4-7F40-B5AE-6E019FF171AE}"/>
              </a:ext>
            </a:extLst>
          </p:cNvPr>
          <p:cNvCxnSpPr>
            <a:cxnSpLocks/>
          </p:cNvCxnSpPr>
          <p:nvPr/>
        </p:nvCxnSpPr>
        <p:spPr>
          <a:xfrm flipH="1">
            <a:off x="7831622" y="3453051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F6C6FA-6119-5B4B-AE57-5EF2E1541414}"/>
              </a:ext>
            </a:extLst>
          </p:cNvPr>
          <p:cNvSpPr txBox="1"/>
          <p:nvPr/>
        </p:nvSpPr>
        <p:spPr>
          <a:xfrm>
            <a:off x="6165875" y="2144563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B1668-0FAC-F34F-B555-B7A7930E40EF}"/>
              </a:ext>
            </a:extLst>
          </p:cNvPr>
          <p:cNvSpPr txBox="1"/>
          <p:nvPr/>
        </p:nvSpPr>
        <p:spPr>
          <a:xfrm>
            <a:off x="6190888" y="3787850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4A98E0-FBE0-FE4D-BAFA-DEA711FEBBA4}"/>
              </a:ext>
            </a:extLst>
          </p:cNvPr>
          <p:cNvCxnSpPr/>
          <p:nvPr/>
        </p:nvCxnSpPr>
        <p:spPr>
          <a:xfrm flipH="1">
            <a:off x="2730843" y="847165"/>
            <a:ext cx="64137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E44AF20-BEB3-DF42-94F5-5E055ECE7789}"/>
              </a:ext>
            </a:extLst>
          </p:cNvPr>
          <p:cNvSpPr txBox="1"/>
          <p:nvPr/>
        </p:nvSpPr>
        <p:spPr>
          <a:xfrm>
            <a:off x="2996192" y="190682"/>
            <a:ext cx="32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positional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517941" y="1241756"/>
            <a:ext cx="2265405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869988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6096000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796465" y="1958448"/>
            <a:ext cx="1854179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0644" y="1958448"/>
            <a:ext cx="2371833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8E293-AF40-794D-B54E-5CDA328CF142}"/>
              </a:ext>
            </a:extLst>
          </p:cNvPr>
          <p:cNvSpPr txBox="1"/>
          <p:nvPr/>
        </p:nvSpPr>
        <p:spPr>
          <a:xfrm>
            <a:off x="4653348" y="1426973"/>
            <a:ext cx="15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/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Avg2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blipFill>
                <a:blip r:embed="rId2"/>
                <a:stretch>
                  <a:fillRect l="-3833" t="-97059" b="-1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67665" y="22489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6783346" y="220859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/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Avg1=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𝑛𝑐𝑜𝑚𝑒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  <a:blipFill>
                <a:blip r:embed="rId3"/>
                <a:stretch>
                  <a:fillRect l="-1389" t="-69048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/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blipFill>
                <a:blip r:embed="rId4"/>
                <a:stretch>
                  <a:fillRect t="-120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307485" y="3095412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373003" y="4751074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541357" y="4751074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907948" y="3850993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5028" y="3850993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5961872" y="4848422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33416" y="406960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703158" y="407350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558355" y="4859850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AB44D5-376A-5F46-A019-7BE738AA13EA}"/>
              </a:ext>
            </a:extLst>
          </p:cNvPr>
          <p:cNvSpPr/>
          <p:nvPr/>
        </p:nvSpPr>
        <p:spPr>
          <a:xfrm>
            <a:off x="3558355" y="478307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CF410E-2EB5-5049-9BFC-371AF4CCD2FD}"/>
              </a:ext>
            </a:extLst>
          </p:cNvPr>
          <p:cNvSpPr/>
          <p:nvPr/>
        </p:nvSpPr>
        <p:spPr>
          <a:xfrm>
            <a:off x="5782571" y="479770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4226257" y="5482397"/>
            <a:ext cx="560703" cy="40801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 flipH="1">
            <a:off x="5134038" y="5499768"/>
            <a:ext cx="827834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8F248D-2548-FF42-A06A-08F8EB8283A8}"/>
              </a:ext>
            </a:extLst>
          </p:cNvPr>
          <p:cNvSpPr txBox="1"/>
          <p:nvPr/>
        </p:nvSpPr>
        <p:spPr>
          <a:xfrm>
            <a:off x="4307485" y="5890407"/>
            <a:ext cx="267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Predict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Residuals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Instead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of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True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16212</TotalTime>
  <Words>1909</Words>
  <Application>Microsoft Macintosh PowerPoint</Application>
  <PresentationFormat>Widescreen</PresentationFormat>
  <Paragraphs>664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61</cp:revision>
  <dcterms:created xsi:type="dcterms:W3CDTF">2021-02-27T18:49:21Z</dcterms:created>
  <dcterms:modified xsi:type="dcterms:W3CDTF">2021-03-15T03:55:43Z</dcterms:modified>
</cp:coreProperties>
</file>