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0B26-674D-AB41-A2AA-F2E0F372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99A70-B2C6-A042-B9AD-906398CE4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412713" y="3204188"/>
            <a:ext cx="1442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93153" y="4798995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81568"/>
              </p:ext>
            </p:extLst>
          </p:nvPr>
        </p:nvGraphicFramePr>
        <p:xfrm>
          <a:off x="2379792" y="967593"/>
          <a:ext cx="58749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Car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-8,000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6,000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10510</TotalTime>
  <Words>398</Words>
  <Application>Microsoft Macintosh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25</cp:revision>
  <dcterms:created xsi:type="dcterms:W3CDTF">2021-02-27T18:49:21Z</dcterms:created>
  <dcterms:modified xsi:type="dcterms:W3CDTF">2021-03-11T04:53:48Z</dcterms:modified>
</cp:coreProperties>
</file>