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62"/>
  </p:normalViewPr>
  <p:slideViewPr>
    <p:cSldViewPr snapToGrid="0" snapToObjects="1">
      <p:cViewPr varScale="1">
        <p:scale>
          <a:sx n="103" d="100"/>
          <a:sy n="103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420671" y="46328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8C2F-6A4D-0C4D-A973-E7556648303B}"/>
              </a:ext>
            </a:extLst>
          </p:cNvPr>
          <p:cNvSpPr txBox="1"/>
          <p:nvPr/>
        </p:nvSpPr>
        <p:spPr>
          <a:xfrm>
            <a:off x="2323088" y="3021797"/>
            <a:ext cx="11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Query,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B45D21-6C67-6740-BD96-0CA97AC9D657}"/>
              </a:ext>
            </a:extLst>
          </p:cNvPr>
          <p:cNvSpPr/>
          <p:nvPr/>
        </p:nvSpPr>
        <p:spPr>
          <a:xfrm rot="16200000">
            <a:off x="2733405" y="1633385"/>
            <a:ext cx="369333" cy="2178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58E3044-6188-104B-972D-D1E41E7EE9EC}"/>
              </a:ext>
            </a:extLst>
          </p:cNvPr>
          <p:cNvSpPr/>
          <p:nvPr/>
        </p:nvSpPr>
        <p:spPr>
          <a:xfrm rot="16200000">
            <a:off x="5485092" y="1971167"/>
            <a:ext cx="369333" cy="171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37924-40D4-D144-A009-AABA79424474}"/>
              </a:ext>
            </a:extLst>
          </p:cNvPr>
          <p:cNvSpPr txBox="1"/>
          <p:nvPr/>
        </p:nvSpPr>
        <p:spPr>
          <a:xfrm>
            <a:off x="5329238" y="3059668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D6950-D482-BF46-AC7B-8F66187D82DD}"/>
              </a:ext>
            </a:extLst>
          </p:cNvPr>
          <p:cNvSpPr txBox="1"/>
          <p:nvPr/>
        </p:nvSpPr>
        <p:spPr>
          <a:xfrm>
            <a:off x="4631824" y="26524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C9391-EDE9-F540-8443-541FC37662DF}"/>
              </a:ext>
            </a:extLst>
          </p:cNvPr>
          <p:cNvCxnSpPr>
            <a:cxnSpLocks/>
          </p:cNvCxnSpPr>
          <p:nvPr/>
        </p:nvCxnSpPr>
        <p:spPr>
          <a:xfrm>
            <a:off x="2509943" y="1042988"/>
            <a:ext cx="276120" cy="34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81DC74-4946-D246-AAEE-802185BD2401}"/>
              </a:ext>
            </a:extLst>
          </p:cNvPr>
          <p:cNvCxnSpPr>
            <a:cxnSpLocks/>
          </p:cNvCxnSpPr>
          <p:nvPr/>
        </p:nvCxnSpPr>
        <p:spPr>
          <a:xfrm flipH="1">
            <a:off x="5140258" y="834325"/>
            <a:ext cx="304718" cy="5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/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=</a:t>
                </a: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blipFill>
                <a:blip r:embed="rId5"/>
                <a:stretch>
                  <a:fillRect l="-47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A1ECE24-23BF-0045-A1B1-944B3BB0FF56}"/>
              </a:ext>
            </a:extLst>
          </p:cNvPr>
          <p:cNvSpPr/>
          <p:nvPr/>
        </p:nvSpPr>
        <p:spPr>
          <a:xfrm>
            <a:off x="6830654" y="1739904"/>
            <a:ext cx="433506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1B28B-C779-FE49-8A8D-A6BE7461455D}"/>
              </a:ext>
            </a:extLst>
          </p:cNvPr>
          <p:cNvSpPr txBox="1"/>
          <p:nvPr/>
        </p:nvSpPr>
        <p:spPr>
          <a:xfrm>
            <a:off x="6753705" y="264218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E715A-32BA-6640-9F70-19C5A6497674}"/>
              </a:ext>
            </a:extLst>
          </p:cNvPr>
          <p:cNvCxnSpPr>
            <a:cxnSpLocks/>
          </p:cNvCxnSpPr>
          <p:nvPr/>
        </p:nvCxnSpPr>
        <p:spPr>
          <a:xfrm flipH="1">
            <a:off x="7264160" y="834325"/>
            <a:ext cx="370741" cy="9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72B04-DF8A-A44D-A76A-0A7FD6DFD185}"/>
              </a:ext>
            </a:extLst>
          </p:cNvPr>
          <p:cNvSpPr/>
          <p:nvPr/>
        </p:nvSpPr>
        <p:spPr>
          <a:xfrm>
            <a:off x="6830653" y="2019549"/>
            <a:ext cx="1708593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2B08-B0CC-8440-9F88-92CD14A02CCF}"/>
              </a:ext>
            </a:extLst>
          </p:cNvPr>
          <p:cNvCxnSpPr/>
          <p:nvPr/>
        </p:nvCxnSpPr>
        <p:spPr>
          <a:xfrm flipV="1">
            <a:off x="7683139" y="2282858"/>
            <a:ext cx="0" cy="7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/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applying</a:t>
                </a:r>
                <a:r>
                  <a:rPr lang="zh-CN" altLang="en-US" dirty="0"/>
                  <a:t> </a:t>
                </a:r>
                <a:r>
                  <a:rPr lang="en-US" altLang="zh-CN" b="1" i="1" dirty="0" err="1"/>
                  <a:t>softmax</a:t>
                </a:r>
                <a:r>
                  <a:rPr lang="en-US" altLang="zh-CN" b="1" i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blipFill>
                <a:blip r:embed="rId6"/>
                <a:stretch>
                  <a:fillRect l="-1732" t="-2083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/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/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blipFill>
                <a:blip r:embed="rId8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F78B0FB-5012-3048-B065-E5A13B72F43E}"/>
              </a:ext>
            </a:extLst>
          </p:cNvPr>
          <p:cNvSpPr/>
          <p:nvPr/>
        </p:nvSpPr>
        <p:spPr>
          <a:xfrm flipV="1">
            <a:off x="3958285" y="4749937"/>
            <a:ext cx="2442515" cy="32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6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802220" y="2717857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507056" y="1475010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262186" y="156734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911071" y="2780727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1682978" y="1351408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74770-1599-7946-AAB2-306E83E1B6C3}"/>
              </a:ext>
            </a:extLst>
          </p:cNvPr>
          <p:cNvSpPr/>
          <p:nvPr/>
        </p:nvSpPr>
        <p:spPr>
          <a:xfrm>
            <a:off x="4471875" y="1254081"/>
            <a:ext cx="349385" cy="124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753670" y="127496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blipFill>
                <a:blip r:embed="rId4"/>
                <a:stretch>
                  <a:fillRect l="-2941" t="-2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8A2EB-1E15-F44C-B670-6BDC3485BFF9}"/>
              </a:ext>
            </a:extLst>
          </p:cNvPr>
          <p:cNvSpPr txBox="1"/>
          <p:nvPr/>
        </p:nvSpPr>
        <p:spPr>
          <a:xfrm>
            <a:off x="6912940" y="2371449"/>
            <a:ext cx="3476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query+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third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thrid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2429433"/>
            <a:ext cx="23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QK^T</a:t>
            </a:r>
            <a:r>
              <a:rPr lang="zh-CN" altLang="en-US" sz="2400" b="1" dirty="0">
                <a:solidFill>
                  <a:srgbClr val="7030A0"/>
                </a:solidFill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243207" y="1217389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3213443" y="3356543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3724880" y="3714970"/>
            <a:ext cx="364802" cy="17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/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/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blipFill>
                <a:blip r:embed="rId3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4D854B4A-B80E-4945-9A40-1A7120A375AF}"/>
              </a:ext>
            </a:extLst>
          </p:cNvPr>
          <p:cNvSpPr/>
          <p:nvPr/>
        </p:nvSpPr>
        <p:spPr>
          <a:xfrm rot="16200000">
            <a:off x="4805232" y="1328853"/>
            <a:ext cx="369333" cy="1850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5CE4-EF5B-6C4D-B015-90491F6497EA}"/>
              </a:ext>
            </a:extLst>
          </p:cNvPr>
          <p:cNvSpPr txBox="1"/>
          <p:nvPr/>
        </p:nvSpPr>
        <p:spPr>
          <a:xfrm>
            <a:off x="4487364" y="2432186"/>
            <a:ext cx="142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LQ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/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blipFill>
                <a:blip r:embed="rId4"/>
                <a:stretch>
                  <a:fillRect l="-630" r="-378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CAF380-272D-4F49-BB54-59C2A4A8DCDE}"/>
              </a:ext>
            </a:extLst>
          </p:cNvPr>
          <p:cNvSpPr txBox="1"/>
          <p:nvPr/>
        </p:nvSpPr>
        <p:spPr>
          <a:xfrm>
            <a:off x="7100887" y="2438649"/>
            <a:ext cx="178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C7F69-B4DF-714A-AA91-8EBBBF3698D7}"/>
              </a:ext>
            </a:extLst>
          </p:cNvPr>
          <p:cNvCxnSpPr>
            <a:cxnSpLocks/>
          </p:cNvCxnSpPr>
          <p:nvPr/>
        </p:nvCxnSpPr>
        <p:spPr>
          <a:xfrm flipH="1">
            <a:off x="6744803" y="2474146"/>
            <a:ext cx="347044" cy="11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B7AE6B-C5A9-2542-B207-734AAAF82917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/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4884161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426738" y="3504681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094115" y="357593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743000" y="4945966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2427874" y="3357456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684804" y="3603984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blipFill>
                <a:blip r:embed="rId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EFD54-7D73-D843-82A4-4671CCD1AD7C}"/>
              </a:ext>
            </a:extLst>
          </p:cNvPr>
          <p:cNvSpPr txBox="1"/>
          <p:nvPr/>
        </p:nvSpPr>
        <p:spPr>
          <a:xfrm>
            <a:off x="1132593" y="2325469"/>
            <a:ext cx="29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2316286" y="2779630"/>
            <a:ext cx="223175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C49218-E8A3-9E47-986F-D746D5A1186B}"/>
              </a:ext>
            </a:extLst>
          </p:cNvPr>
          <p:cNvSpPr txBox="1"/>
          <p:nvPr/>
        </p:nvSpPr>
        <p:spPr>
          <a:xfrm>
            <a:off x="6684803" y="4584678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/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blipFill>
                <a:blip r:embed="rId5"/>
                <a:stretch>
                  <a:fillRect l="-4667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DAFDC-F1D6-2744-A563-B88813E677AB}"/>
              </a:ext>
            </a:extLst>
          </p:cNvPr>
          <p:cNvSpPr/>
          <p:nvPr/>
        </p:nvSpPr>
        <p:spPr>
          <a:xfrm>
            <a:off x="3079578" y="266032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682D1-48A1-DF41-BC02-C8CF7F2BD5C0}"/>
              </a:ext>
            </a:extLst>
          </p:cNvPr>
          <p:cNvSpPr/>
          <p:nvPr/>
        </p:nvSpPr>
        <p:spPr>
          <a:xfrm>
            <a:off x="3079578" y="123114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56871-AB29-D346-BEA7-48E29A9FB162}"/>
              </a:ext>
            </a:extLst>
          </p:cNvPr>
          <p:cNvSpPr/>
          <p:nvPr/>
        </p:nvSpPr>
        <p:spPr>
          <a:xfrm>
            <a:off x="343381" y="2585716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4C0CE-52F1-A74F-B5F9-0087704486C7}"/>
              </a:ext>
            </a:extLst>
          </p:cNvPr>
          <p:cNvSpPr/>
          <p:nvPr/>
        </p:nvSpPr>
        <p:spPr>
          <a:xfrm>
            <a:off x="3031687" y="4379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BAE5-B179-BB48-BA7E-F6A77F68CBF8}"/>
              </a:ext>
            </a:extLst>
          </p:cNvPr>
          <p:cNvSpPr txBox="1"/>
          <p:nvPr/>
        </p:nvSpPr>
        <p:spPr>
          <a:xfrm>
            <a:off x="3160700" y="140405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C17D-6969-EB4C-BFEF-3036C69475E5}"/>
              </a:ext>
            </a:extLst>
          </p:cNvPr>
          <p:cNvSpPr txBox="1"/>
          <p:nvPr/>
        </p:nvSpPr>
        <p:spPr>
          <a:xfrm>
            <a:off x="3160700" y="2782651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218A6-2AA2-0845-8797-54C2F9EBD844}"/>
              </a:ext>
            </a:extLst>
          </p:cNvPr>
          <p:cNvSpPr txBox="1"/>
          <p:nvPr/>
        </p:nvSpPr>
        <p:spPr>
          <a:xfrm>
            <a:off x="3090359" y="451882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53FD6-8782-DA42-BDF0-0E3CDBEA5A5B}"/>
              </a:ext>
            </a:extLst>
          </p:cNvPr>
          <p:cNvSpPr txBox="1"/>
          <p:nvPr/>
        </p:nvSpPr>
        <p:spPr>
          <a:xfrm>
            <a:off x="45637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536EB-C3DD-AB42-83E6-6A31831B7261}"/>
              </a:ext>
            </a:extLst>
          </p:cNvPr>
          <p:cNvCxnSpPr/>
          <p:nvPr/>
        </p:nvCxnSpPr>
        <p:spPr>
          <a:xfrm>
            <a:off x="1798732" y="2984179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21C048-AB35-F443-A1F0-4F5A192428AC}"/>
              </a:ext>
            </a:extLst>
          </p:cNvPr>
          <p:cNvCxnSpPr>
            <a:cxnSpLocks/>
          </p:cNvCxnSpPr>
          <p:nvPr/>
        </p:nvCxnSpPr>
        <p:spPr>
          <a:xfrm flipV="1">
            <a:off x="2154358" y="1472813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BAB33-8DEE-7049-9F84-A8E3C15EEA7B}"/>
              </a:ext>
            </a:extLst>
          </p:cNvPr>
          <p:cNvCxnSpPr/>
          <p:nvPr/>
        </p:nvCxnSpPr>
        <p:spPr>
          <a:xfrm>
            <a:off x="2208748" y="145283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52ED-1AB0-A844-9B36-807294CB795F}"/>
              </a:ext>
            </a:extLst>
          </p:cNvPr>
          <p:cNvCxnSpPr/>
          <p:nvPr/>
        </p:nvCxnSpPr>
        <p:spPr>
          <a:xfrm>
            <a:off x="2173472" y="298290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2D661-1E4E-3445-A826-4C0773620B32}"/>
              </a:ext>
            </a:extLst>
          </p:cNvPr>
          <p:cNvCxnSpPr/>
          <p:nvPr/>
        </p:nvCxnSpPr>
        <p:spPr>
          <a:xfrm>
            <a:off x="2150076" y="473839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3C935-F168-5A42-B202-48D10ECA10EB}"/>
              </a:ext>
            </a:extLst>
          </p:cNvPr>
          <p:cNvSpPr txBox="1"/>
          <p:nvPr/>
        </p:nvSpPr>
        <p:spPr>
          <a:xfrm>
            <a:off x="2170880" y="1149647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8C190-BC33-1645-8D75-80C17B9A7527}"/>
              </a:ext>
            </a:extLst>
          </p:cNvPr>
          <p:cNvSpPr txBox="1"/>
          <p:nvPr/>
        </p:nvSpPr>
        <p:spPr>
          <a:xfrm>
            <a:off x="2185354" y="2644152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4875-39E9-4D45-B3A1-71730976A964}"/>
              </a:ext>
            </a:extLst>
          </p:cNvPr>
          <p:cNvSpPr txBox="1"/>
          <p:nvPr/>
        </p:nvSpPr>
        <p:spPr>
          <a:xfrm>
            <a:off x="2143575" y="443798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3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288</Words>
  <Application>Microsoft Macintosh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19</cp:revision>
  <dcterms:created xsi:type="dcterms:W3CDTF">2021-02-27T18:49:21Z</dcterms:created>
  <dcterms:modified xsi:type="dcterms:W3CDTF">2021-03-04T18:58:39Z</dcterms:modified>
</cp:coreProperties>
</file>