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62"/>
  </p:normalViewPr>
  <p:slideViewPr>
    <p:cSldViewPr snapToGrid="0" snapToObjects="1">
      <p:cViewPr varScale="1">
        <p:scale>
          <a:sx n="103" d="100"/>
          <a:sy n="103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6456-CCA9-CE4A-81A3-870CD0D8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B85C5-A5FC-9B4D-A7DF-933C07829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2450-258E-8D44-B45D-34317320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DF1-CF67-F843-983D-92FEF656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113A-9BCE-6947-849C-2663E22A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4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518E-695A-254C-A26B-90F18816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F03FC-D77C-2D41-86C9-88C8EC6C4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A54C-5A9B-6548-844A-4D674C03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03C85-BEFD-434A-BF98-54F27D7C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4A2C2-058A-D94E-AF6E-51456D1A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E3C77-3E12-E745-9632-6000E0F7B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9832D-D9F2-C64E-8E57-E649A8084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55FC-2D87-1D4F-8DFA-34F11F45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1896-8245-624B-9BE1-E37052A9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D0ED-E8A5-AB47-AFD2-F247D4F6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9D62-2235-5649-A449-F94D975A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8CAC-F663-754E-A1F2-26C1CBFA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0AB-4B07-F94B-9028-BD1CF268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5749-95CF-D64F-B1E6-6B3ACFE4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C613-FB03-394F-BB74-D5CD6A16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6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160-CB02-2641-A29C-A3CB4A8C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A191-EDEE-284A-8B4A-95784C00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1942-0FF8-B04E-9F64-4F39953F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3DF1D-E709-884A-8D28-08C0A8E0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272C-03CF-0748-933A-83632D16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272B-EB52-0644-8AF4-DE1108FF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005F-D66E-534B-AEFB-296953DE4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9A483-B9D1-1F4C-9B83-383B3A52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065F-CA67-BE4C-AC27-1594E76D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D3488-32A7-9348-AE17-2ECD5C81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AFC0C-D0A6-B448-8D30-2C523DC2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46E2-CFB9-8C41-9450-DFB9C751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1BEF5-E60E-B742-8F32-069F09E22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196DE-7E25-9546-BF10-D93A14CDA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7F81B-4B3F-6248-BE09-0D5114FBA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41E2C-62EF-0A4E-8E59-92DAB6FBE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D962-8BC8-7042-83AA-659B8266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55A5B-D675-064B-A498-712C4235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D01EB-2998-554D-8AA6-7A46048B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A3FA-407B-394D-AE74-76CAEF27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B8AF4-15ED-BC4D-A473-00CD314B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F0F6F-4FBE-6D45-8BA7-C7262AD2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C51BA-1380-2E49-8CAC-2787EBDD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33F41-FF8C-704C-9A4D-FD9CED7C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90FEF-AD7F-6E4B-B37B-B82FD8A3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FBC8C-9E9B-BA4C-9F1C-F85BE08A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B4EC-6094-7945-84A4-DCD53118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22CD-D7F5-574A-BAD5-7A008FFAA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236C-5962-804B-8501-AB253E72E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6577C-4AC7-7E4B-A8A6-ECBBDD6F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B8643-B291-9044-AEBE-C70B1348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852A0-BC32-9344-BFC2-A335335B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AED8-1B66-EC45-BEA0-89DFC469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B48F3-5E88-7C47-898F-525F3F3B1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18F67-E2A1-4643-8BF5-462C93CD1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E2F8E-C750-AF4C-9440-2D2D5EDD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DDB79-DFA2-4D4D-8BB8-914C9472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0E5D5-37A2-5E41-9533-8D9A99D8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3F910-E8E1-BE4D-A82C-D5B1DB7C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911FC-71D3-3149-A44D-E87F10F9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8FB1-C38B-984C-917E-9FF735BC1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EBE39-3DAC-FA40-93B7-D8698746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2E68-F2F4-884B-9455-1C5794E99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2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C43363-4B61-0D46-A36A-D43B68383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1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09EF1B-B6FC-C244-9309-3D12043029EF}"/>
              </a:ext>
            </a:extLst>
          </p:cNvPr>
          <p:cNvSpPr/>
          <p:nvPr/>
        </p:nvSpPr>
        <p:spPr>
          <a:xfrm>
            <a:off x="558800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E4459-E6AC-7B4B-B90D-1B4CF38FB6D4}"/>
              </a:ext>
            </a:extLst>
          </p:cNvPr>
          <p:cNvSpPr txBox="1"/>
          <p:nvPr/>
        </p:nvSpPr>
        <p:spPr>
          <a:xfrm>
            <a:off x="7443788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D627F-A6E5-5742-ABEB-95E5FAE22A89}"/>
                  </a:ext>
                </a:extLst>
              </p:cNvPr>
              <p:cNvSpPr txBox="1"/>
              <p:nvPr/>
            </p:nvSpPr>
            <p:spPr>
              <a:xfrm>
                <a:off x="701171" y="282925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D627F-A6E5-5742-ABEB-95E5FAE2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1" y="2829253"/>
                <a:ext cx="685219" cy="523220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720027F-34F3-C941-A197-4AEA0440FAD1}"/>
              </a:ext>
            </a:extLst>
          </p:cNvPr>
          <p:cNvSpPr/>
          <p:nvPr/>
        </p:nvSpPr>
        <p:spPr>
          <a:xfrm>
            <a:off x="2502691" y="473868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94174-5F1D-AC45-9ECA-12CF986C073D}"/>
              </a:ext>
            </a:extLst>
          </p:cNvPr>
          <p:cNvSpPr/>
          <p:nvPr/>
        </p:nvSpPr>
        <p:spPr>
          <a:xfrm>
            <a:off x="2502693" y="118142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BF9C2F-FC3E-A048-B3F8-9EE46A1E160A}"/>
              </a:ext>
            </a:extLst>
          </p:cNvPr>
          <p:cNvSpPr/>
          <p:nvPr/>
        </p:nvSpPr>
        <p:spPr>
          <a:xfrm>
            <a:off x="2502693" y="147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415A2-B7C9-7C4E-8A80-928F5C41FC64}"/>
              </a:ext>
            </a:extLst>
          </p:cNvPr>
          <p:cNvSpPr/>
          <p:nvPr/>
        </p:nvSpPr>
        <p:spPr>
          <a:xfrm>
            <a:off x="2502693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787D47-AAA5-B841-89BC-ADDF4695BEFF}"/>
                  </a:ext>
                </a:extLst>
              </p:cNvPr>
              <p:cNvSpPr txBox="1"/>
              <p:nvPr/>
            </p:nvSpPr>
            <p:spPr>
              <a:xfrm>
                <a:off x="3507281" y="22086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787D47-AAA5-B841-89BC-ADDF4695B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1" y="220864"/>
                <a:ext cx="685219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7A7CC-4F4D-6D45-A5DD-711054AC33A9}"/>
                  </a:ext>
                </a:extLst>
              </p:cNvPr>
              <p:cNvSpPr txBox="1"/>
              <p:nvPr/>
            </p:nvSpPr>
            <p:spPr>
              <a:xfrm>
                <a:off x="3507281" y="1305908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7A7CC-4F4D-6D45-A5DD-711054AC3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1" y="1305908"/>
                <a:ext cx="685219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1525-38F5-9648-B3A5-675F7810DC2C}"/>
                  </a:ext>
                </a:extLst>
              </p:cNvPr>
              <p:cNvSpPr txBox="1"/>
              <p:nvPr/>
            </p:nvSpPr>
            <p:spPr>
              <a:xfrm>
                <a:off x="2621250" y="2854971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1525-38F5-9648-B3A5-675F7810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50" y="2854971"/>
                <a:ext cx="685217" cy="400110"/>
              </a:xfrm>
              <a:prstGeom prst="rect">
                <a:avLst/>
              </a:prstGeom>
              <a:blipFill>
                <a:blip r:embed="rId5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6E026-CFD7-2A4C-8373-D14E7D93F144}"/>
                  </a:ext>
                </a:extLst>
              </p:cNvPr>
              <p:cNvSpPr txBox="1"/>
              <p:nvPr/>
            </p:nvSpPr>
            <p:spPr>
              <a:xfrm>
                <a:off x="2502691" y="1985963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6E026-CFD7-2A4C-8373-D14E7D93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91" y="1985963"/>
                <a:ext cx="969963" cy="830997"/>
              </a:xfrm>
              <a:prstGeom prst="rect">
                <a:avLst/>
              </a:prstGeom>
              <a:blipFill>
                <a:blip r:embed="rId6"/>
                <a:stretch>
                  <a:fillRect l="-1299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3345D9-FCA3-614E-90FA-80E22179BFEA}"/>
                  </a:ext>
                </a:extLst>
              </p:cNvPr>
              <p:cNvSpPr txBox="1"/>
              <p:nvPr/>
            </p:nvSpPr>
            <p:spPr>
              <a:xfrm>
                <a:off x="2502689" y="3647747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3345D9-FCA3-614E-90FA-80E22179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89" y="3647747"/>
                <a:ext cx="969963" cy="830997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F4738C-E033-3F4F-95A8-741DE77A8FC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28763" y="795341"/>
            <a:ext cx="973926" cy="229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26A54D-8555-A242-AB7E-2139A754D96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28763" y="1897695"/>
            <a:ext cx="1021552" cy="119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2F21C4-4F51-BB4C-886C-07930642623A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528763" y="3090863"/>
            <a:ext cx="97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81D3DE-F89E-0240-9CC0-06061B3D6F4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528763" y="3090863"/>
            <a:ext cx="973928" cy="197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D7D0F6-BBE2-0D4B-B66A-535656CDDEC7}"/>
                  </a:ext>
                </a:extLst>
              </p:cNvPr>
              <p:cNvSpPr txBox="1"/>
              <p:nvPr/>
            </p:nvSpPr>
            <p:spPr>
              <a:xfrm>
                <a:off x="443095" y="5843258"/>
                <a:ext cx="5089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D7D0F6-BBE2-0D4B-B66A-535656CD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5" y="5843258"/>
                <a:ext cx="5089150" cy="492443"/>
              </a:xfrm>
              <a:prstGeom prst="rect">
                <a:avLst/>
              </a:prstGeom>
              <a:blipFill>
                <a:blip r:embed="rId8"/>
                <a:stretch>
                  <a:fillRect l="-748" t="-10256" r="-998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972C8-94BE-294C-A560-A0D2C03B2B19}"/>
                  </a:ext>
                </a:extLst>
              </p:cNvPr>
              <p:cNvSpPr txBox="1"/>
              <p:nvPr/>
            </p:nvSpPr>
            <p:spPr>
              <a:xfrm>
                <a:off x="3571870" y="276701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972C8-94BE-294C-A560-A0D2C03B2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70" y="2767013"/>
                <a:ext cx="685219" cy="523220"/>
              </a:xfrm>
              <a:prstGeom prst="rect">
                <a:avLst/>
              </a:prstGeom>
              <a:blipFill>
                <a:blip r:embed="rId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0D8E3D-6E89-F744-8B9D-0754C7C72D0E}"/>
                  </a:ext>
                </a:extLst>
              </p:cNvPr>
              <p:cNvSpPr txBox="1"/>
              <p:nvPr/>
            </p:nvSpPr>
            <p:spPr>
              <a:xfrm>
                <a:off x="3615025" y="4762171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0D8E3D-6E89-F744-8B9D-0754C7C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025" y="4762171"/>
                <a:ext cx="685219" cy="523220"/>
              </a:xfrm>
              <a:prstGeom prst="rect">
                <a:avLst/>
              </a:prstGeom>
              <a:blipFill>
                <a:blip r:embed="rId10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3E74B7-9FAE-D747-ABBD-8844CF1B07A3}"/>
                  </a:ext>
                </a:extLst>
              </p:cNvPr>
              <p:cNvSpPr txBox="1"/>
              <p:nvPr/>
            </p:nvSpPr>
            <p:spPr>
              <a:xfrm>
                <a:off x="2579970" y="262891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3E74B7-9FAE-D747-ABBD-8844CF1B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70" y="262891"/>
                <a:ext cx="6852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D2A69A-C0BA-CC4B-A510-C776802814F9}"/>
                  </a:ext>
                </a:extLst>
              </p:cNvPr>
              <p:cNvSpPr txBox="1"/>
              <p:nvPr/>
            </p:nvSpPr>
            <p:spPr>
              <a:xfrm>
                <a:off x="2579970" y="1316966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D2A69A-C0BA-CC4B-A510-C7768028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70" y="1316966"/>
                <a:ext cx="6852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80A9-FF91-7344-93EE-3A991B5039B5}"/>
                  </a:ext>
                </a:extLst>
              </p:cNvPr>
              <p:cNvSpPr txBox="1"/>
              <p:nvPr/>
            </p:nvSpPr>
            <p:spPr>
              <a:xfrm>
                <a:off x="2603680" y="4834827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80A9-FF91-7344-93EE-3A991B50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0" y="4834827"/>
                <a:ext cx="68521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ultiply 45">
            <a:extLst>
              <a:ext uri="{FF2B5EF4-FFF2-40B4-BE49-F238E27FC236}">
                <a16:creationId xmlns:a16="http://schemas.microsoft.com/office/drawing/2014/main" id="{9FD2DE62-7F54-BB41-80A4-BBA8F85AA4E1}"/>
              </a:ext>
            </a:extLst>
          </p:cNvPr>
          <p:cNvSpPr/>
          <p:nvPr/>
        </p:nvSpPr>
        <p:spPr>
          <a:xfrm>
            <a:off x="1843440" y="1563487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>
            <a:extLst>
              <a:ext uri="{FF2B5EF4-FFF2-40B4-BE49-F238E27FC236}">
                <a16:creationId xmlns:a16="http://schemas.microsoft.com/office/drawing/2014/main" id="{193840B6-7535-B348-8342-C8B47E9BA638}"/>
              </a:ext>
            </a:extLst>
          </p:cNvPr>
          <p:cNvSpPr/>
          <p:nvPr/>
        </p:nvSpPr>
        <p:spPr>
          <a:xfrm>
            <a:off x="1843440" y="2284367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>
            <a:extLst>
              <a:ext uri="{FF2B5EF4-FFF2-40B4-BE49-F238E27FC236}">
                <a16:creationId xmlns:a16="http://schemas.microsoft.com/office/drawing/2014/main" id="{61EA62A6-9587-6E49-AFAE-77E544BF194F}"/>
              </a:ext>
            </a:extLst>
          </p:cNvPr>
          <p:cNvSpPr/>
          <p:nvPr/>
        </p:nvSpPr>
        <p:spPr>
          <a:xfrm>
            <a:off x="1843440" y="4021664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60C6AA-2214-DF47-BE04-BA7E1558FAB3}"/>
                  </a:ext>
                </a:extLst>
              </p:cNvPr>
              <p:cNvSpPr txBox="1"/>
              <p:nvPr/>
            </p:nvSpPr>
            <p:spPr>
              <a:xfrm>
                <a:off x="102846" y="63370"/>
                <a:ext cx="2269655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derivative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==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j</a:t>
                </a:r>
                <a:endParaRPr lang="en-US" sz="2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60C6AA-2214-DF47-BE04-BA7E1558F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6" y="63370"/>
                <a:ext cx="2269655" cy="1672766"/>
              </a:xfrm>
              <a:prstGeom prst="rect">
                <a:avLst/>
              </a:prstGeom>
              <a:blipFill>
                <a:blip r:embed="rId13"/>
                <a:stretch>
                  <a:fillRect l="-5587" t="-3008" b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5F925000-DEF5-6149-9E0C-ED6A00C39241}"/>
              </a:ext>
            </a:extLst>
          </p:cNvPr>
          <p:cNvSpPr/>
          <p:nvPr/>
        </p:nvSpPr>
        <p:spPr>
          <a:xfrm>
            <a:off x="7057469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AD0AAE-1A1D-544D-A609-FBAC393D9A51}"/>
              </a:ext>
            </a:extLst>
          </p:cNvPr>
          <p:cNvSpPr txBox="1"/>
          <p:nvPr/>
        </p:nvSpPr>
        <p:spPr>
          <a:xfrm>
            <a:off x="13942457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F4FD6B-9D34-6F4B-B9FB-5D7CEB7455E3}"/>
                  </a:ext>
                </a:extLst>
              </p:cNvPr>
              <p:cNvSpPr txBox="1"/>
              <p:nvPr/>
            </p:nvSpPr>
            <p:spPr>
              <a:xfrm>
                <a:off x="7199840" y="282925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F4FD6B-9D34-6F4B-B9FB-5D7CEB745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40" y="2829253"/>
                <a:ext cx="685219" cy="523220"/>
              </a:xfrm>
              <a:prstGeom prst="rect">
                <a:avLst/>
              </a:prstGeom>
              <a:blipFill>
                <a:blip r:embed="rId14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68397EF6-29F3-F445-BEC2-81AA0AAA5687}"/>
              </a:ext>
            </a:extLst>
          </p:cNvPr>
          <p:cNvSpPr/>
          <p:nvPr/>
        </p:nvSpPr>
        <p:spPr>
          <a:xfrm>
            <a:off x="9001360" y="473868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0206B1-69F0-4F43-A617-8E55620861B1}"/>
              </a:ext>
            </a:extLst>
          </p:cNvPr>
          <p:cNvSpPr/>
          <p:nvPr/>
        </p:nvSpPr>
        <p:spPr>
          <a:xfrm>
            <a:off x="9001362" y="118142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8BFA99-63D9-4442-B68A-1F37A5D58974}"/>
              </a:ext>
            </a:extLst>
          </p:cNvPr>
          <p:cNvSpPr/>
          <p:nvPr/>
        </p:nvSpPr>
        <p:spPr>
          <a:xfrm>
            <a:off x="9001362" y="147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6BC558-7D3A-A540-9CEC-77719F8504C1}"/>
              </a:ext>
            </a:extLst>
          </p:cNvPr>
          <p:cNvSpPr/>
          <p:nvPr/>
        </p:nvSpPr>
        <p:spPr>
          <a:xfrm>
            <a:off x="9001362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7758-C546-3C47-B382-456832296DE7}"/>
                  </a:ext>
                </a:extLst>
              </p:cNvPr>
              <p:cNvSpPr txBox="1"/>
              <p:nvPr/>
            </p:nvSpPr>
            <p:spPr>
              <a:xfrm>
                <a:off x="10005950" y="22086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7758-C546-3C47-B382-456832296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950" y="220864"/>
                <a:ext cx="685219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12CEC1-6695-F341-8FAF-A27DCAA0362B}"/>
                  </a:ext>
                </a:extLst>
              </p:cNvPr>
              <p:cNvSpPr txBox="1"/>
              <p:nvPr/>
            </p:nvSpPr>
            <p:spPr>
              <a:xfrm>
                <a:off x="10005950" y="1305908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12CEC1-6695-F341-8FAF-A27DCAA03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950" y="1305908"/>
                <a:ext cx="685219" cy="523220"/>
              </a:xfrm>
              <a:prstGeom prst="rect">
                <a:avLst/>
              </a:prstGeom>
              <a:blipFill>
                <a:blip r:embed="rId1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B9DB52-52CA-BE4D-869C-E3851F50893B}"/>
                  </a:ext>
                </a:extLst>
              </p:cNvPr>
              <p:cNvSpPr txBox="1"/>
              <p:nvPr/>
            </p:nvSpPr>
            <p:spPr>
              <a:xfrm>
                <a:off x="9119919" y="2854971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B9DB52-52CA-BE4D-869C-E3851F508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919" y="2854971"/>
                <a:ext cx="68521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127885-EEAD-5349-A7B5-C62961A4A1D9}"/>
                  </a:ext>
                </a:extLst>
              </p:cNvPr>
              <p:cNvSpPr txBox="1"/>
              <p:nvPr/>
            </p:nvSpPr>
            <p:spPr>
              <a:xfrm>
                <a:off x="9001360" y="1985963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127885-EEAD-5349-A7B5-C62961A4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60" y="1985963"/>
                <a:ext cx="969963" cy="830997"/>
              </a:xfrm>
              <a:prstGeom prst="rect">
                <a:avLst/>
              </a:prstGeom>
              <a:blipFill>
                <a:blip r:embed="rId1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273C36-49F4-4041-8A1F-EF95B5AFB8BA}"/>
                  </a:ext>
                </a:extLst>
              </p:cNvPr>
              <p:cNvSpPr txBox="1"/>
              <p:nvPr/>
            </p:nvSpPr>
            <p:spPr>
              <a:xfrm>
                <a:off x="9001358" y="3647747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273C36-49F4-4041-8A1F-EF95B5AF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58" y="3647747"/>
                <a:ext cx="969963" cy="830997"/>
              </a:xfrm>
              <a:prstGeom prst="rect">
                <a:avLst/>
              </a:prstGeom>
              <a:blipFill>
                <a:blip r:embed="rId19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4F7253-33A5-9547-B9AF-81F6C3022541}"/>
              </a:ext>
            </a:extLst>
          </p:cNvPr>
          <p:cNvCxnSpPr>
            <a:cxnSpLocks/>
            <a:stCxn id="79" idx="3"/>
            <a:endCxn id="55" idx="1"/>
          </p:cNvCxnSpPr>
          <p:nvPr/>
        </p:nvCxnSpPr>
        <p:spPr>
          <a:xfrm flipV="1">
            <a:off x="8017086" y="471489"/>
            <a:ext cx="984276" cy="1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CE3F018-A57A-4A41-B12D-A957ACF7ECAA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8010995" y="1415278"/>
            <a:ext cx="990363" cy="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790C85-23BE-ED42-ACED-B72A4E64485A}"/>
              </a:ext>
            </a:extLst>
          </p:cNvPr>
          <p:cNvCxnSpPr>
            <a:cxnSpLocks/>
            <a:stCxn id="50" idx="3"/>
            <a:endCxn id="56" idx="1"/>
          </p:cNvCxnSpPr>
          <p:nvPr/>
        </p:nvCxnSpPr>
        <p:spPr>
          <a:xfrm>
            <a:off x="8027432" y="3090863"/>
            <a:ext cx="97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0CE6014-ADF3-084B-B35B-AB8913419E0B}"/>
              </a:ext>
            </a:extLst>
          </p:cNvPr>
          <p:cNvCxnSpPr>
            <a:cxnSpLocks/>
            <a:stCxn id="81" idx="3"/>
            <a:endCxn id="53" idx="1"/>
          </p:cNvCxnSpPr>
          <p:nvPr/>
        </p:nvCxnSpPr>
        <p:spPr>
          <a:xfrm flipV="1">
            <a:off x="8021134" y="5062538"/>
            <a:ext cx="980226" cy="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9A2F8-613D-E647-B067-97E357A48EDC}"/>
                  </a:ext>
                </a:extLst>
              </p:cNvPr>
              <p:cNvSpPr txBox="1"/>
              <p:nvPr/>
            </p:nvSpPr>
            <p:spPr>
              <a:xfrm>
                <a:off x="6941764" y="5843258"/>
                <a:ext cx="43599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𝑎𝑗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9A2F8-613D-E647-B067-97E357A48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764" y="5843258"/>
                <a:ext cx="4359911" cy="492443"/>
              </a:xfrm>
              <a:prstGeom prst="rect">
                <a:avLst/>
              </a:prstGeom>
              <a:blipFill>
                <a:blip r:embed="rId20"/>
                <a:stretch>
                  <a:fillRect t="-10256" r="-1453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1C76D-D3F3-AF49-9354-F88BF4F5EF1B}"/>
                  </a:ext>
                </a:extLst>
              </p:cNvPr>
              <p:cNvSpPr txBox="1"/>
              <p:nvPr/>
            </p:nvSpPr>
            <p:spPr>
              <a:xfrm>
                <a:off x="10070539" y="276701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1C76D-D3F3-AF49-9354-F88BF4F5E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539" y="2767013"/>
                <a:ext cx="685219" cy="523220"/>
              </a:xfrm>
              <a:prstGeom prst="rect">
                <a:avLst/>
              </a:prstGeom>
              <a:blipFill>
                <a:blip r:embed="rId21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2BDA90-D0DA-2A43-B48D-37217C69C561}"/>
                  </a:ext>
                </a:extLst>
              </p:cNvPr>
              <p:cNvSpPr txBox="1"/>
              <p:nvPr/>
            </p:nvSpPr>
            <p:spPr>
              <a:xfrm>
                <a:off x="10113694" y="4762171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2BDA90-D0DA-2A43-B48D-37217C69C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694" y="4762171"/>
                <a:ext cx="685219" cy="523220"/>
              </a:xfrm>
              <a:prstGeom prst="rect">
                <a:avLst/>
              </a:prstGeom>
              <a:blipFill>
                <a:blip r:embed="rId2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742990-000F-3048-BA63-F54D7EA8D0FB}"/>
                  </a:ext>
                </a:extLst>
              </p:cNvPr>
              <p:cNvSpPr txBox="1"/>
              <p:nvPr/>
            </p:nvSpPr>
            <p:spPr>
              <a:xfrm>
                <a:off x="9089469" y="192884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742990-000F-3048-BA63-F54D7EA8D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69" y="192884"/>
                <a:ext cx="685217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275189-923B-FB4A-B02B-333C5C499C7F}"/>
                  </a:ext>
                </a:extLst>
              </p:cNvPr>
              <p:cNvSpPr txBox="1"/>
              <p:nvPr/>
            </p:nvSpPr>
            <p:spPr>
              <a:xfrm>
                <a:off x="9089468" y="1243345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275189-923B-FB4A-B02B-333C5C499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68" y="1243345"/>
                <a:ext cx="685217" cy="523220"/>
              </a:xfrm>
              <a:prstGeom prst="rect">
                <a:avLst/>
              </a:prstGeom>
              <a:blipFill>
                <a:blip r:embed="rId2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77240AF-FEC2-5044-B17C-EC59A8AB1370}"/>
                  </a:ext>
                </a:extLst>
              </p:cNvPr>
              <p:cNvSpPr txBox="1"/>
              <p:nvPr/>
            </p:nvSpPr>
            <p:spPr>
              <a:xfrm>
                <a:off x="9102349" y="4834827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77240AF-FEC2-5044-B17C-EC59A8AB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349" y="4834827"/>
                <a:ext cx="685217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FD0DF4-8331-A44D-BB86-DE8237537C55}"/>
                  </a:ext>
                </a:extLst>
              </p:cNvPr>
              <p:cNvSpPr txBox="1"/>
              <p:nvPr/>
            </p:nvSpPr>
            <p:spPr>
              <a:xfrm>
                <a:off x="5344034" y="16634"/>
                <a:ext cx="2269655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derivative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j</a:t>
                </a:r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FD0DF4-8331-A44D-BB86-DE823753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034" y="16634"/>
                <a:ext cx="2269655" cy="1672766"/>
              </a:xfrm>
              <a:prstGeom prst="rect">
                <a:avLst/>
              </a:prstGeom>
              <a:blipFill>
                <a:blip r:embed="rId25"/>
                <a:stretch>
                  <a:fillRect l="-5556" t="-3788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FAEE59F4-984D-3642-8A76-D671D92A29C6}"/>
              </a:ext>
            </a:extLst>
          </p:cNvPr>
          <p:cNvSpPr/>
          <p:nvPr/>
        </p:nvSpPr>
        <p:spPr>
          <a:xfrm>
            <a:off x="7047123" y="158624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0FEE6B-FF31-DF41-8130-71023FD3FFDE}"/>
              </a:ext>
            </a:extLst>
          </p:cNvPr>
          <p:cNvSpPr/>
          <p:nvPr/>
        </p:nvSpPr>
        <p:spPr>
          <a:xfrm>
            <a:off x="7041032" y="1109662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4F010A-0D1D-E749-972B-2A9AFBE0FADB}"/>
              </a:ext>
            </a:extLst>
          </p:cNvPr>
          <p:cNvSpPr/>
          <p:nvPr/>
        </p:nvSpPr>
        <p:spPr>
          <a:xfrm>
            <a:off x="7051171" y="474311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CAF6F9-E7FB-9043-A715-FB2BB9C57E3D}"/>
                  </a:ext>
                </a:extLst>
              </p:cNvPr>
              <p:cNvSpPr txBox="1"/>
              <p:nvPr/>
            </p:nvSpPr>
            <p:spPr>
              <a:xfrm>
                <a:off x="7092992" y="196082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CAF6F9-E7FB-9043-A715-FB2BB9C57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992" y="196082"/>
                <a:ext cx="685219" cy="523220"/>
              </a:xfrm>
              <a:prstGeom prst="rect">
                <a:avLst/>
              </a:prstGeom>
              <a:blipFill>
                <a:blip r:embed="rId26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F8083C-6F80-3F49-B79F-75325D255755}"/>
                  </a:ext>
                </a:extLst>
              </p:cNvPr>
              <p:cNvSpPr txBox="1"/>
              <p:nvPr/>
            </p:nvSpPr>
            <p:spPr>
              <a:xfrm>
                <a:off x="7127123" y="1166646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F8083C-6F80-3F49-B79F-75325D25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23" y="1166646"/>
                <a:ext cx="685219" cy="523220"/>
              </a:xfrm>
              <a:prstGeom prst="rect">
                <a:avLst/>
              </a:prstGeom>
              <a:blipFill>
                <a:blip r:embed="rId27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A6C5C6-1A2C-3044-99DA-988A592CEC35}"/>
                  </a:ext>
                </a:extLst>
              </p:cNvPr>
              <p:cNvSpPr txBox="1"/>
              <p:nvPr/>
            </p:nvSpPr>
            <p:spPr>
              <a:xfrm>
                <a:off x="7183403" y="482045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A6C5C6-1A2C-3044-99DA-988A592C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403" y="4820454"/>
                <a:ext cx="685219" cy="523220"/>
              </a:xfrm>
              <a:prstGeom prst="rect">
                <a:avLst/>
              </a:prstGeom>
              <a:blipFill>
                <a:blip r:embed="rId28"/>
                <a:stretch>
                  <a:fillRect r="-7273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Multiply 93">
            <a:extLst>
              <a:ext uri="{FF2B5EF4-FFF2-40B4-BE49-F238E27FC236}">
                <a16:creationId xmlns:a16="http://schemas.microsoft.com/office/drawing/2014/main" id="{29A23575-5004-6B47-8035-2B997DECC920}"/>
              </a:ext>
            </a:extLst>
          </p:cNvPr>
          <p:cNvSpPr/>
          <p:nvPr/>
        </p:nvSpPr>
        <p:spPr>
          <a:xfrm>
            <a:off x="8269494" y="2945503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E464A-4420-0546-8A1E-3EC9B18927B8}"/>
                  </a:ext>
                </a:extLst>
              </p:cNvPr>
              <p:cNvSpPr txBox="1"/>
              <p:nvPr/>
            </p:nvSpPr>
            <p:spPr>
              <a:xfrm>
                <a:off x="1493520" y="1560576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E464A-4420-0546-8A1E-3EC9B1892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0" y="1560576"/>
                <a:ext cx="2932176" cy="911596"/>
              </a:xfrm>
              <a:prstGeom prst="rect">
                <a:avLst/>
              </a:prstGeom>
              <a:blipFill>
                <a:blip r:embed="rId2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B0421-3F45-1E4A-96B0-8AF04F327D24}"/>
                  </a:ext>
                </a:extLst>
              </p:cNvPr>
              <p:cNvSpPr txBox="1"/>
              <p:nvPr/>
            </p:nvSpPr>
            <p:spPr>
              <a:xfrm>
                <a:off x="4255008" y="1494757"/>
                <a:ext cx="2932176" cy="104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B0421-3F45-1E4A-96B0-8AF04F327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008" y="1494757"/>
                <a:ext cx="2932176" cy="1043234"/>
              </a:xfrm>
              <a:prstGeom prst="rect">
                <a:avLst/>
              </a:prstGeom>
              <a:blipFill>
                <a:blip r:embed="rId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59861-A019-2D4E-A1DA-5E7998821015}"/>
                  </a:ext>
                </a:extLst>
              </p:cNvPr>
              <p:cNvSpPr txBox="1"/>
              <p:nvPr/>
            </p:nvSpPr>
            <p:spPr>
              <a:xfrm>
                <a:off x="4178032" y="1739904"/>
                <a:ext cx="4953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59861-A019-2D4E-A1DA-5E7998821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32" y="1739904"/>
                <a:ext cx="49532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2D627C4-6A8B-6E49-8868-6343D58F016A}"/>
              </a:ext>
            </a:extLst>
          </p:cNvPr>
          <p:cNvSpPr/>
          <p:nvPr/>
        </p:nvSpPr>
        <p:spPr>
          <a:xfrm>
            <a:off x="1828800" y="1494757"/>
            <a:ext cx="2178544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1BA2A-5BD5-184F-A069-9B2A9F6DD5CE}"/>
              </a:ext>
            </a:extLst>
          </p:cNvPr>
          <p:cNvSpPr/>
          <p:nvPr/>
        </p:nvSpPr>
        <p:spPr>
          <a:xfrm>
            <a:off x="4951278" y="1314451"/>
            <a:ext cx="377960" cy="1376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7EB4E-69E7-E949-892D-6CE0D9FE0FFF}"/>
              </a:ext>
            </a:extLst>
          </p:cNvPr>
          <p:cNvSpPr txBox="1"/>
          <p:nvPr/>
        </p:nvSpPr>
        <p:spPr>
          <a:xfrm>
            <a:off x="1420671" y="463285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418C2F-6A4D-0C4D-A973-E7556648303B}"/>
              </a:ext>
            </a:extLst>
          </p:cNvPr>
          <p:cNvSpPr txBox="1"/>
          <p:nvPr/>
        </p:nvSpPr>
        <p:spPr>
          <a:xfrm>
            <a:off x="2323088" y="3021797"/>
            <a:ext cx="1189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Query,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D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4B45D21-6C67-6740-BD96-0CA97AC9D657}"/>
              </a:ext>
            </a:extLst>
          </p:cNvPr>
          <p:cNvSpPr/>
          <p:nvPr/>
        </p:nvSpPr>
        <p:spPr>
          <a:xfrm rot="16200000">
            <a:off x="2733405" y="1633385"/>
            <a:ext cx="369333" cy="21785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58E3044-6188-104B-972D-D1E41E7EE9EC}"/>
              </a:ext>
            </a:extLst>
          </p:cNvPr>
          <p:cNvSpPr/>
          <p:nvPr/>
        </p:nvSpPr>
        <p:spPr>
          <a:xfrm rot="16200000">
            <a:off x="5485092" y="1971167"/>
            <a:ext cx="369333" cy="17192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37924-40D4-D144-A009-AABA79424474}"/>
              </a:ext>
            </a:extLst>
          </p:cNvPr>
          <p:cNvSpPr txBox="1"/>
          <p:nvPr/>
        </p:nvSpPr>
        <p:spPr>
          <a:xfrm>
            <a:off x="5329238" y="3059668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Key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D6950-D482-BF46-AC7B-8F66187D82DD}"/>
              </a:ext>
            </a:extLst>
          </p:cNvPr>
          <p:cNvSpPr txBox="1"/>
          <p:nvPr/>
        </p:nvSpPr>
        <p:spPr>
          <a:xfrm>
            <a:off x="4631824" y="265245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0C9391-EDE9-F540-8443-541FC37662DF}"/>
              </a:ext>
            </a:extLst>
          </p:cNvPr>
          <p:cNvCxnSpPr>
            <a:cxnSpLocks/>
          </p:cNvCxnSpPr>
          <p:nvPr/>
        </p:nvCxnSpPr>
        <p:spPr>
          <a:xfrm>
            <a:off x="2509943" y="1042988"/>
            <a:ext cx="276120" cy="34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81DC74-4946-D246-AAEE-802185BD2401}"/>
              </a:ext>
            </a:extLst>
          </p:cNvPr>
          <p:cNvCxnSpPr>
            <a:cxnSpLocks/>
          </p:cNvCxnSpPr>
          <p:nvPr/>
        </p:nvCxnSpPr>
        <p:spPr>
          <a:xfrm flipH="1">
            <a:off x="5140258" y="834325"/>
            <a:ext cx="304718" cy="50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C6F85D-B8AF-2B4A-89BB-7E222D48AB38}"/>
                  </a:ext>
                </a:extLst>
              </p:cNvPr>
              <p:cNvSpPr txBox="1"/>
              <p:nvPr/>
            </p:nvSpPr>
            <p:spPr>
              <a:xfrm>
                <a:off x="6529391" y="1494757"/>
                <a:ext cx="2932176" cy="813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dirty="0"/>
                  <a:t>=</a:t>
                </a:r>
                <a:r>
                  <a:rPr lang="zh-CN" altLang="en-US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C6F85D-B8AF-2B4A-89BB-7E222D48A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91" y="1494757"/>
                <a:ext cx="2932176" cy="813813"/>
              </a:xfrm>
              <a:prstGeom prst="rect">
                <a:avLst/>
              </a:prstGeom>
              <a:blipFill>
                <a:blip r:embed="rId5"/>
                <a:stretch>
                  <a:fillRect l="-4762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A1ECE24-23BF-0045-A1B1-944B3BB0FF56}"/>
              </a:ext>
            </a:extLst>
          </p:cNvPr>
          <p:cNvSpPr/>
          <p:nvPr/>
        </p:nvSpPr>
        <p:spPr>
          <a:xfrm>
            <a:off x="6830654" y="1739904"/>
            <a:ext cx="433506" cy="248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D1B28B-C779-FE49-8A8D-A6BE7461455D}"/>
              </a:ext>
            </a:extLst>
          </p:cNvPr>
          <p:cNvSpPr txBox="1"/>
          <p:nvPr/>
        </p:nvSpPr>
        <p:spPr>
          <a:xfrm>
            <a:off x="6753705" y="264218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EE715A-32BA-6640-9F70-19C5A6497674}"/>
              </a:ext>
            </a:extLst>
          </p:cNvPr>
          <p:cNvCxnSpPr>
            <a:cxnSpLocks/>
          </p:cNvCxnSpPr>
          <p:nvPr/>
        </p:nvCxnSpPr>
        <p:spPr>
          <a:xfrm flipH="1">
            <a:off x="7264160" y="834325"/>
            <a:ext cx="370741" cy="97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0072B04-DF8A-A44D-A76A-0A7FD6DFD185}"/>
              </a:ext>
            </a:extLst>
          </p:cNvPr>
          <p:cNvSpPr/>
          <p:nvPr/>
        </p:nvSpPr>
        <p:spPr>
          <a:xfrm>
            <a:off x="6830653" y="2019549"/>
            <a:ext cx="1708593" cy="248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802B08-B0CC-8440-9F88-92CD14A02CCF}"/>
              </a:ext>
            </a:extLst>
          </p:cNvPr>
          <p:cNvCxnSpPr/>
          <p:nvPr/>
        </p:nvCxnSpPr>
        <p:spPr>
          <a:xfrm flipV="1">
            <a:off x="7683139" y="2282858"/>
            <a:ext cx="0" cy="7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56F860-FCE8-E44C-B39E-D7DA27BF947E}"/>
                  </a:ext>
                </a:extLst>
              </p:cNvPr>
              <p:cNvSpPr txBox="1"/>
              <p:nvPr/>
            </p:nvSpPr>
            <p:spPr>
              <a:xfrm>
                <a:off x="6529390" y="3041941"/>
                <a:ext cx="29321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After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applying</a:t>
                </a:r>
                <a:r>
                  <a:rPr lang="zh-CN" altLang="en-US" dirty="0"/>
                  <a:t> </a:t>
                </a:r>
                <a:r>
                  <a:rPr lang="en-US" altLang="zh-CN" b="1" i="1" dirty="0" err="1"/>
                  <a:t>softmax</a:t>
                </a:r>
                <a:r>
                  <a:rPr lang="en-US" altLang="zh-CN" b="1" i="1" dirty="0"/>
                  <a:t>,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specific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56F860-FCE8-E44C-B39E-D7DA27BF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90" y="3041941"/>
                <a:ext cx="2932169" cy="1200329"/>
              </a:xfrm>
              <a:prstGeom prst="rect">
                <a:avLst/>
              </a:prstGeom>
              <a:blipFill>
                <a:blip r:embed="rId6"/>
                <a:stretch>
                  <a:fillRect l="-1732" t="-2083" r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D214F7-BF2A-7245-BBE8-9A0C7285B2C4}"/>
                  </a:ext>
                </a:extLst>
              </p:cNvPr>
              <p:cNvSpPr txBox="1"/>
              <p:nvPr/>
            </p:nvSpPr>
            <p:spPr>
              <a:xfrm>
                <a:off x="1645057" y="4890517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D214F7-BF2A-7245-BBE8-9A0C7285B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057" y="4890517"/>
                <a:ext cx="6038081" cy="1065100"/>
              </a:xfrm>
              <a:prstGeom prst="rect">
                <a:avLst/>
              </a:prstGeom>
              <a:blipFill>
                <a:blip r:embed="rId7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573EB5-422D-EC41-AFCE-7BCFA52BF404}"/>
                  </a:ext>
                </a:extLst>
              </p:cNvPr>
              <p:cNvSpPr txBox="1"/>
              <p:nvPr/>
            </p:nvSpPr>
            <p:spPr>
              <a:xfrm>
                <a:off x="3813323" y="4804052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573EB5-422D-EC41-AFCE-7BCFA52BF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23" y="4804052"/>
                <a:ext cx="2932176" cy="911596"/>
              </a:xfrm>
              <a:prstGeom prst="rect">
                <a:avLst/>
              </a:prstGeom>
              <a:blipFill>
                <a:blip r:embed="rId8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9F78B0FB-5012-3048-B065-E5A13B72F43E}"/>
              </a:ext>
            </a:extLst>
          </p:cNvPr>
          <p:cNvSpPr/>
          <p:nvPr/>
        </p:nvSpPr>
        <p:spPr>
          <a:xfrm flipV="1">
            <a:off x="3958285" y="4749937"/>
            <a:ext cx="2442515" cy="324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6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/>
              <p:nvPr/>
            </p:nvSpPr>
            <p:spPr>
              <a:xfrm>
                <a:off x="1802220" y="1418654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20" y="1418654"/>
                <a:ext cx="6038081" cy="1065100"/>
              </a:xfrm>
              <a:prstGeom prst="rect">
                <a:avLst/>
              </a:prstGeom>
              <a:blipFill>
                <a:blip r:embed="rId2"/>
                <a:stretch>
                  <a:fillRect l="-63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/>
              <p:nvPr/>
            </p:nvSpPr>
            <p:spPr>
              <a:xfrm>
                <a:off x="3980764" y="1377395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764" y="1377395"/>
                <a:ext cx="2932176" cy="911596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802220" y="2717857"/>
            <a:ext cx="238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Attention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Weight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507056" y="1475010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036C665-ECDD-9442-92A7-5F94E3C581C2}"/>
              </a:ext>
            </a:extLst>
          </p:cNvPr>
          <p:cNvSpPr/>
          <p:nvPr/>
        </p:nvSpPr>
        <p:spPr>
          <a:xfrm rot="16200000">
            <a:off x="5262186" y="1567344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B788C-0992-3C46-B9BA-8E80FDF65658}"/>
              </a:ext>
            </a:extLst>
          </p:cNvPr>
          <p:cNvSpPr txBox="1"/>
          <p:nvPr/>
        </p:nvSpPr>
        <p:spPr>
          <a:xfrm>
            <a:off x="4911071" y="2780727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Value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1682978" y="1351408"/>
            <a:ext cx="2178544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074770-1599-7946-AAB2-306E83E1B6C3}"/>
              </a:ext>
            </a:extLst>
          </p:cNvPr>
          <p:cNvSpPr/>
          <p:nvPr/>
        </p:nvSpPr>
        <p:spPr>
          <a:xfrm>
            <a:off x="4471875" y="1254081"/>
            <a:ext cx="349385" cy="1240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F3D30-6E32-634F-A70C-9EE82BA45214}"/>
              </a:ext>
            </a:extLst>
          </p:cNvPr>
          <p:cNvSpPr txBox="1"/>
          <p:nvPr/>
        </p:nvSpPr>
        <p:spPr>
          <a:xfrm>
            <a:off x="6753670" y="1274965"/>
            <a:ext cx="282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/>
              <p:nvPr/>
            </p:nvSpPr>
            <p:spPr>
              <a:xfrm>
                <a:off x="6793317" y="1946239"/>
                <a:ext cx="2572692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317" y="1946239"/>
                <a:ext cx="2572692" cy="300788"/>
              </a:xfrm>
              <a:prstGeom prst="rect">
                <a:avLst/>
              </a:prstGeom>
              <a:blipFill>
                <a:blip r:embed="rId4"/>
                <a:stretch>
                  <a:fillRect l="-2941" t="-24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38A2EB-1E15-F44C-B670-6BDC3485BFF9}"/>
              </a:ext>
            </a:extLst>
          </p:cNvPr>
          <p:cNvSpPr txBox="1"/>
          <p:nvPr/>
        </p:nvSpPr>
        <p:spPr>
          <a:xfrm>
            <a:off x="6912940" y="2371449"/>
            <a:ext cx="3476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first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first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query+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second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second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third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thrid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5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406672" y="2429433"/>
            <a:ext cx="238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QK^T</a:t>
            </a:r>
            <a:r>
              <a:rPr lang="zh-CN" altLang="en-US" sz="2400" b="1" dirty="0">
                <a:solidFill>
                  <a:srgbClr val="7030A0"/>
                </a:solidFill>
              </a:rPr>
              <a:t>  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243207" y="1217389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3213443" y="3356543"/>
            <a:ext cx="446349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42ECCA-C721-FD46-8AFA-702EDE192910}"/>
              </a:ext>
            </a:extLst>
          </p:cNvPr>
          <p:cNvCxnSpPr>
            <a:cxnSpLocks/>
          </p:cNvCxnSpPr>
          <p:nvPr/>
        </p:nvCxnSpPr>
        <p:spPr>
          <a:xfrm>
            <a:off x="3724880" y="3714970"/>
            <a:ext cx="364802" cy="17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895B38-DF64-6842-8909-948A3AF6E14F}"/>
                  </a:ext>
                </a:extLst>
              </p:cNvPr>
              <p:cNvSpPr txBox="1"/>
              <p:nvPr/>
            </p:nvSpPr>
            <p:spPr>
              <a:xfrm>
                <a:off x="1468324" y="1326265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895B38-DF64-6842-8909-948A3AF6E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324" y="1326265"/>
                <a:ext cx="6038081" cy="1065100"/>
              </a:xfrm>
              <a:prstGeom prst="rect">
                <a:avLst/>
              </a:prstGeom>
              <a:blipFill>
                <a:blip r:embed="rId2"/>
                <a:stretch>
                  <a:fillRect l="-42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CBD2AD-A178-7E49-B6DF-DE5DFB0A1F2C}"/>
                  </a:ext>
                </a:extLst>
              </p:cNvPr>
              <p:cNvSpPr txBox="1"/>
              <p:nvPr/>
            </p:nvSpPr>
            <p:spPr>
              <a:xfrm>
                <a:off x="4270037" y="1306830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CBD2AD-A178-7E49-B6DF-DE5DFB0A1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037" y="1306830"/>
                <a:ext cx="6038081" cy="1065100"/>
              </a:xfrm>
              <a:prstGeom prst="rect">
                <a:avLst/>
              </a:prstGeom>
              <a:blipFill>
                <a:blip r:embed="rId3"/>
                <a:stretch>
                  <a:fillRect l="-42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4D854B4A-B80E-4945-9A40-1A7120A375AF}"/>
              </a:ext>
            </a:extLst>
          </p:cNvPr>
          <p:cNvSpPr/>
          <p:nvPr/>
        </p:nvSpPr>
        <p:spPr>
          <a:xfrm rot="16200000">
            <a:off x="4805232" y="1328853"/>
            <a:ext cx="369333" cy="1850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A5CE4-EF5B-6C4D-B015-90491F6497EA}"/>
              </a:ext>
            </a:extLst>
          </p:cNvPr>
          <p:cNvSpPr txBox="1"/>
          <p:nvPr/>
        </p:nvSpPr>
        <p:spPr>
          <a:xfrm>
            <a:off x="4487364" y="2432186"/>
            <a:ext cx="1427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M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LQ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endParaRPr 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14B753-A92C-E74B-AE3A-4398C3BC0E3B}"/>
                  </a:ext>
                </a:extLst>
              </p:cNvPr>
              <p:cNvSpPr txBox="1"/>
              <p:nvPr/>
            </p:nvSpPr>
            <p:spPr>
              <a:xfrm>
                <a:off x="2427873" y="3516322"/>
                <a:ext cx="6038081" cy="1390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14B753-A92C-E74B-AE3A-4398C3BC0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873" y="3516322"/>
                <a:ext cx="6038081" cy="1390189"/>
              </a:xfrm>
              <a:prstGeom prst="rect">
                <a:avLst/>
              </a:prstGeom>
              <a:blipFill>
                <a:blip r:embed="rId4"/>
                <a:stretch>
                  <a:fillRect l="-630" r="-378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CAF380-272D-4F49-BB54-59C2A4A8DCDE}"/>
              </a:ext>
            </a:extLst>
          </p:cNvPr>
          <p:cNvSpPr txBox="1"/>
          <p:nvPr/>
        </p:nvSpPr>
        <p:spPr>
          <a:xfrm>
            <a:off x="7100887" y="2438649"/>
            <a:ext cx="1787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After</a:t>
            </a:r>
            <a:r>
              <a:rPr lang="zh-CN" altLang="en-US" sz="2400" dirty="0"/>
              <a:t> </a:t>
            </a:r>
            <a:r>
              <a:rPr lang="en-US" altLang="zh-CN" sz="2400" dirty="0"/>
              <a:t>Performing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Softmax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3C7F69-B4DF-714A-AA91-8EBBBF3698D7}"/>
              </a:ext>
            </a:extLst>
          </p:cNvPr>
          <p:cNvCxnSpPr>
            <a:cxnSpLocks/>
          </p:cNvCxnSpPr>
          <p:nvPr/>
        </p:nvCxnSpPr>
        <p:spPr>
          <a:xfrm flipH="1">
            <a:off x="6744803" y="2474146"/>
            <a:ext cx="347044" cy="110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B7AE6B-C5A9-2542-B207-734AAAF82917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3FB91-2D86-5949-A92B-385AC0CDDF4F}"/>
                  </a:ext>
                </a:extLst>
              </p:cNvPr>
              <p:cNvSpPr/>
              <p:nvPr/>
            </p:nvSpPr>
            <p:spPr>
              <a:xfrm>
                <a:off x="3087710" y="5485667"/>
                <a:ext cx="3611438" cy="652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3FB91-2D86-5949-A92B-385AC0CDD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710" y="5485667"/>
                <a:ext cx="3611438" cy="652871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/>
              <p:nvPr/>
            </p:nvSpPr>
            <p:spPr>
              <a:xfrm>
                <a:off x="1690839" y="3461434"/>
                <a:ext cx="6038081" cy="1090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839" y="3461434"/>
                <a:ext cx="6038081" cy="1090811"/>
              </a:xfrm>
              <a:prstGeom prst="rect">
                <a:avLst/>
              </a:prstGeom>
              <a:blipFill>
                <a:blip r:embed="rId2"/>
                <a:stretch>
                  <a:fillRect l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/>
              <p:nvPr/>
            </p:nvSpPr>
            <p:spPr>
              <a:xfrm>
                <a:off x="3817926" y="3429000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926" y="3429000"/>
                <a:ext cx="2932176" cy="911596"/>
              </a:xfrm>
              <a:prstGeom prst="rect">
                <a:avLst/>
              </a:prstGeom>
              <a:blipFill>
                <a:blip r:embed="rId3"/>
                <a:stretch>
                  <a:fillRect t="-1389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406672" y="4884161"/>
            <a:ext cx="238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Attention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Weight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426738" y="3504681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036C665-ECDD-9442-92A7-5F94E3C581C2}"/>
              </a:ext>
            </a:extLst>
          </p:cNvPr>
          <p:cNvSpPr/>
          <p:nvPr/>
        </p:nvSpPr>
        <p:spPr>
          <a:xfrm rot="16200000">
            <a:off x="5094115" y="3575934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B788C-0992-3C46-B9BA-8E80FDF65658}"/>
              </a:ext>
            </a:extLst>
          </p:cNvPr>
          <p:cNvSpPr txBox="1"/>
          <p:nvPr/>
        </p:nvSpPr>
        <p:spPr>
          <a:xfrm>
            <a:off x="4743000" y="4945966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Value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2427874" y="3357456"/>
            <a:ext cx="446349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F3D30-6E32-634F-A70C-9EE82BA45214}"/>
              </a:ext>
            </a:extLst>
          </p:cNvPr>
          <p:cNvSpPr txBox="1"/>
          <p:nvPr/>
        </p:nvSpPr>
        <p:spPr>
          <a:xfrm>
            <a:off x="6684804" y="3603984"/>
            <a:ext cx="282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/>
              <p:nvPr/>
            </p:nvSpPr>
            <p:spPr>
              <a:xfrm>
                <a:off x="6777631" y="4202440"/>
                <a:ext cx="350737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31" y="4202440"/>
                <a:ext cx="350737" cy="300788"/>
              </a:xfrm>
              <a:prstGeom prst="rect">
                <a:avLst/>
              </a:prstGeom>
              <a:blipFill>
                <a:blip r:embed="rId4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0EFD54-7D73-D843-82A4-4671CCD1AD7C}"/>
              </a:ext>
            </a:extLst>
          </p:cNvPr>
          <p:cNvSpPr txBox="1"/>
          <p:nvPr/>
        </p:nvSpPr>
        <p:spPr>
          <a:xfrm>
            <a:off x="1132593" y="2325469"/>
            <a:ext cx="293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  <a:r>
              <a:rPr lang="zh-CN" altLang="en-US" dirty="0"/>
              <a:t> 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42ECCA-C721-FD46-8AFA-702EDE192910}"/>
              </a:ext>
            </a:extLst>
          </p:cNvPr>
          <p:cNvCxnSpPr>
            <a:cxnSpLocks/>
          </p:cNvCxnSpPr>
          <p:nvPr/>
        </p:nvCxnSpPr>
        <p:spPr>
          <a:xfrm>
            <a:off x="2316286" y="2779630"/>
            <a:ext cx="223175" cy="53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C49218-E8A3-9E47-986F-D746D5A1186B}"/>
              </a:ext>
            </a:extLst>
          </p:cNvPr>
          <p:cNvSpPr txBox="1"/>
          <p:nvPr/>
        </p:nvSpPr>
        <p:spPr>
          <a:xfrm>
            <a:off x="6684803" y="4584678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4CBE1B-4BB5-5A48-8AAB-EC63291033E7}"/>
                  </a:ext>
                </a:extLst>
              </p:cNvPr>
              <p:cNvSpPr txBox="1"/>
              <p:nvPr/>
            </p:nvSpPr>
            <p:spPr>
              <a:xfrm>
                <a:off x="6772432" y="5511836"/>
                <a:ext cx="1897699" cy="302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4CBE1B-4BB5-5A48-8AAB-EC632910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432" y="5511836"/>
                <a:ext cx="1897699" cy="302070"/>
              </a:xfrm>
              <a:prstGeom prst="rect">
                <a:avLst/>
              </a:prstGeom>
              <a:blipFill>
                <a:blip r:embed="rId5"/>
                <a:stretch>
                  <a:fillRect l="-4667" r="-66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2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7DAFDC-F1D6-2744-A563-B88813E677AB}"/>
              </a:ext>
            </a:extLst>
          </p:cNvPr>
          <p:cNvSpPr/>
          <p:nvPr/>
        </p:nvSpPr>
        <p:spPr>
          <a:xfrm>
            <a:off x="3079578" y="266032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682D1-48A1-DF41-BC02-C8CF7F2BD5C0}"/>
              </a:ext>
            </a:extLst>
          </p:cNvPr>
          <p:cNvSpPr/>
          <p:nvPr/>
        </p:nvSpPr>
        <p:spPr>
          <a:xfrm>
            <a:off x="3079578" y="123114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56871-AB29-D346-BEA7-48E29A9FB162}"/>
              </a:ext>
            </a:extLst>
          </p:cNvPr>
          <p:cNvSpPr/>
          <p:nvPr/>
        </p:nvSpPr>
        <p:spPr>
          <a:xfrm>
            <a:off x="343381" y="2585716"/>
            <a:ext cx="1455351" cy="10388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4C0CE-52F1-A74F-B5F9-0087704486C7}"/>
              </a:ext>
            </a:extLst>
          </p:cNvPr>
          <p:cNvSpPr/>
          <p:nvPr/>
        </p:nvSpPr>
        <p:spPr>
          <a:xfrm>
            <a:off x="3031687" y="4379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3CBAE5-B179-BB48-BA7E-F6A77F68CBF8}"/>
              </a:ext>
            </a:extLst>
          </p:cNvPr>
          <p:cNvSpPr txBox="1"/>
          <p:nvPr/>
        </p:nvSpPr>
        <p:spPr>
          <a:xfrm>
            <a:off x="3160700" y="140405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CC17D-6969-EB4C-BFEF-3036C69475E5}"/>
              </a:ext>
            </a:extLst>
          </p:cNvPr>
          <p:cNvSpPr txBox="1"/>
          <p:nvPr/>
        </p:nvSpPr>
        <p:spPr>
          <a:xfrm>
            <a:off x="3160700" y="2782651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218A6-2AA2-0845-8797-54C2F9EBD844}"/>
              </a:ext>
            </a:extLst>
          </p:cNvPr>
          <p:cNvSpPr txBox="1"/>
          <p:nvPr/>
        </p:nvSpPr>
        <p:spPr>
          <a:xfrm>
            <a:off x="3090359" y="451882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53FD6-8782-DA42-BDF0-0E3CDBEA5A5B}"/>
              </a:ext>
            </a:extLst>
          </p:cNvPr>
          <p:cNvSpPr txBox="1"/>
          <p:nvPr/>
        </p:nvSpPr>
        <p:spPr>
          <a:xfrm>
            <a:off x="456375" y="2747384"/>
            <a:ext cx="145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E536EB-C3DD-AB42-83E6-6A31831B7261}"/>
              </a:ext>
            </a:extLst>
          </p:cNvPr>
          <p:cNvCxnSpPr/>
          <p:nvPr/>
        </p:nvCxnSpPr>
        <p:spPr>
          <a:xfrm>
            <a:off x="1798732" y="2984179"/>
            <a:ext cx="3513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21C048-AB35-F443-A1F0-4F5A192428AC}"/>
              </a:ext>
            </a:extLst>
          </p:cNvPr>
          <p:cNvCxnSpPr>
            <a:cxnSpLocks/>
          </p:cNvCxnSpPr>
          <p:nvPr/>
        </p:nvCxnSpPr>
        <p:spPr>
          <a:xfrm flipV="1">
            <a:off x="2154358" y="1472813"/>
            <a:ext cx="19114" cy="326557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7BAB33-8DEE-7049-9F84-A8E3C15EEA7B}"/>
              </a:ext>
            </a:extLst>
          </p:cNvPr>
          <p:cNvCxnSpPr/>
          <p:nvPr/>
        </p:nvCxnSpPr>
        <p:spPr>
          <a:xfrm>
            <a:off x="2208748" y="1452836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A052ED-1AB0-A844-9B36-807294CB795F}"/>
              </a:ext>
            </a:extLst>
          </p:cNvPr>
          <p:cNvCxnSpPr/>
          <p:nvPr/>
        </p:nvCxnSpPr>
        <p:spPr>
          <a:xfrm>
            <a:off x="2173472" y="2982909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12D661-1E4E-3445-A826-4C0773620B32}"/>
              </a:ext>
            </a:extLst>
          </p:cNvPr>
          <p:cNvCxnSpPr/>
          <p:nvPr/>
        </p:nvCxnSpPr>
        <p:spPr>
          <a:xfrm>
            <a:off x="2150076" y="473839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43C935-F168-5A42-B202-48D10ECA10EB}"/>
              </a:ext>
            </a:extLst>
          </p:cNvPr>
          <p:cNvSpPr txBox="1"/>
          <p:nvPr/>
        </p:nvSpPr>
        <p:spPr>
          <a:xfrm>
            <a:off x="2170880" y="1149647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78C190-BC33-1645-8D75-80C17B9A7527}"/>
              </a:ext>
            </a:extLst>
          </p:cNvPr>
          <p:cNvSpPr txBox="1"/>
          <p:nvPr/>
        </p:nvSpPr>
        <p:spPr>
          <a:xfrm>
            <a:off x="2217332" y="263223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04875-39E9-4D45-B3A1-71730976A964}"/>
              </a:ext>
            </a:extLst>
          </p:cNvPr>
          <p:cNvSpPr txBox="1"/>
          <p:nvPr/>
        </p:nvSpPr>
        <p:spPr>
          <a:xfrm>
            <a:off x="2143575" y="443798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EA52C4-A809-BE4D-A01A-BB97D292BCD7}"/>
              </a:ext>
            </a:extLst>
          </p:cNvPr>
          <p:cNvSpPr txBox="1"/>
          <p:nvPr/>
        </p:nvSpPr>
        <p:spPr>
          <a:xfrm>
            <a:off x="729049" y="432486"/>
            <a:ext cx="20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Single</a:t>
            </a:r>
            <a:r>
              <a:rPr lang="en-US" altLang="zh-CN" sz="2400" b="1" dirty="0">
                <a:solidFill>
                  <a:schemeClr val="accent6"/>
                </a:solidFill>
              </a:rPr>
              <a:t>-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Head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Attention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D949D8-B91A-B34C-9593-0F7ABE40F088}"/>
              </a:ext>
            </a:extLst>
          </p:cNvPr>
          <p:cNvSpPr txBox="1"/>
          <p:nvPr/>
        </p:nvSpPr>
        <p:spPr>
          <a:xfrm>
            <a:off x="7504670" y="431667"/>
            <a:ext cx="20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Multi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Head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Attention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29D896-D010-BC48-BC3C-4F3390834D6F}"/>
              </a:ext>
            </a:extLst>
          </p:cNvPr>
          <p:cNvSpPr/>
          <p:nvPr/>
        </p:nvSpPr>
        <p:spPr>
          <a:xfrm>
            <a:off x="5636192" y="2551115"/>
            <a:ext cx="1455351" cy="10388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6A436D-88C6-A446-B4C3-5ADEB6DDF4F5}"/>
              </a:ext>
            </a:extLst>
          </p:cNvPr>
          <p:cNvSpPr txBox="1"/>
          <p:nvPr/>
        </p:nvSpPr>
        <p:spPr>
          <a:xfrm>
            <a:off x="5773015" y="2747384"/>
            <a:ext cx="145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0AE4E5-68CC-2348-9454-025FA39F80C4}"/>
              </a:ext>
            </a:extLst>
          </p:cNvPr>
          <p:cNvCxnSpPr/>
          <p:nvPr/>
        </p:nvCxnSpPr>
        <p:spPr>
          <a:xfrm>
            <a:off x="7117192" y="3147560"/>
            <a:ext cx="3513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07CEC4-13A0-F049-B8D3-2575B2D7C738}"/>
              </a:ext>
            </a:extLst>
          </p:cNvPr>
          <p:cNvSpPr txBox="1"/>
          <p:nvPr/>
        </p:nvSpPr>
        <p:spPr>
          <a:xfrm>
            <a:off x="7489340" y="1313028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9C9D83-C56E-FA43-AD96-C5272616B296}"/>
              </a:ext>
            </a:extLst>
          </p:cNvPr>
          <p:cNvSpPr txBox="1"/>
          <p:nvPr/>
        </p:nvSpPr>
        <p:spPr>
          <a:xfrm>
            <a:off x="7503814" y="280753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68B4B7-6530-D14D-BD52-C8B87383DE5E}"/>
              </a:ext>
            </a:extLst>
          </p:cNvPr>
          <p:cNvSpPr txBox="1"/>
          <p:nvPr/>
        </p:nvSpPr>
        <p:spPr>
          <a:xfrm>
            <a:off x="7462035" y="4601364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2D5CA3-8D87-6949-B86C-971CA99E5832}"/>
              </a:ext>
            </a:extLst>
          </p:cNvPr>
          <p:cNvCxnSpPr>
            <a:cxnSpLocks/>
          </p:cNvCxnSpPr>
          <p:nvPr/>
        </p:nvCxnSpPr>
        <p:spPr>
          <a:xfrm flipV="1">
            <a:off x="7459588" y="1649014"/>
            <a:ext cx="19114" cy="326557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D70A50-61AA-AC47-9FE9-0AC9C1DC790A}"/>
              </a:ext>
            </a:extLst>
          </p:cNvPr>
          <p:cNvCxnSpPr/>
          <p:nvPr/>
        </p:nvCxnSpPr>
        <p:spPr>
          <a:xfrm>
            <a:off x="7503814" y="314756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53348B-514E-8D42-9C8D-8ABB435E48DA}"/>
              </a:ext>
            </a:extLst>
          </p:cNvPr>
          <p:cNvCxnSpPr/>
          <p:nvPr/>
        </p:nvCxnSpPr>
        <p:spPr>
          <a:xfrm>
            <a:off x="7485603" y="1649014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6E5210-1F7C-B145-9E80-E9AEF074449F}"/>
              </a:ext>
            </a:extLst>
          </p:cNvPr>
          <p:cNvCxnSpPr/>
          <p:nvPr/>
        </p:nvCxnSpPr>
        <p:spPr>
          <a:xfrm>
            <a:off x="7471129" y="4888155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7669BAF-1D3A-1944-801A-6F86C28E09AB}"/>
              </a:ext>
            </a:extLst>
          </p:cNvPr>
          <p:cNvSpPr/>
          <p:nvPr/>
        </p:nvSpPr>
        <p:spPr>
          <a:xfrm>
            <a:off x="8374642" y="127296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5DFC80-67E8-0E46-A26B-6EA20D8C86C0}"/>
              </a:ext>
            </a:extLst>
          </p:cNvPr>
          <p:cNvSpPr txBox="1"/>
          <p:nvPr/>
        </p:nvSpPr>
        <p:spPr>
          <a:xfrm>
            <a:off x="8455764" y="144587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E71A1A-6E4F-9C4C-AE67-615EFC5DA7EA}"/>
              </a:ext>
            </a:extLst>
          </p:cNvPr>
          <p:cNvSpPr/>
          <p:nvPr/>
        </p:nvSpPr>
        <p:spPr>
          <a:xfrm>
            <a:off x="8408819" y="4564305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439548-42DC-064D-8401-6B2DA9A3C1AC}"/>
              </a:ext>
            </a:extLst>
          </p:cNvPr>
          <p:cNvSpPr txBox="1"/>
          <p:nvPr/>
        </p:nvSpPr>
        <p:spPr>
          <a:xfrm>
            <a:off x="8489941" y="4737210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CEDF4D-4550-194C-AE5C-26546B60E6D7}"/>
              </a:ext>
            </a:extLst>
          </p:cNvPr>
          <p:cNvSpPr/>
          <p:nvPr/>
        </p:nvSpPr>
        <p:spPr>
          <a:xfrm>
            <a:off x="8366544" y="280753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C9B997-37AE-754C-B79D-CDF75DB898C6}"/>
              </a:ext>
            </a:extLst>
          </p:cNvPr>
          <p:cNvSpPr txBox="1"/>
          <p:nvPr/>
        </p:nvSpPr>
        <p:spPr>
          <a:xfrm>
            <a:off x="8447666" y="2980438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4D5C13-F83B-4845-9DD0-656DD4CCE702}"/>
              </a:ext>
            </a:extLst>
          </p:cNvPr>
          <p:cNvCxnSpPr/>
          <p:nvPr/>
        </p:nvCxnSpPr>
        <p:spPr>
          <a:xfrm>
            <a:off x="9344605" y="1564856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41C392-9529-5D40-813A-7DBDFB57A124}"/>
              </a:ext>
            </a:extLst>
          </p:cNvPr>
          <p:cNvCxnSpPr/>
          <p:nvPr/>
        </p:nvCxnSpPr>
        <p:spPr>
          <a:xfrm>
            <a:off x="9344605" y="1298221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384B90-7A69-F44A-B992-4BADC0236148}"/>
              </a:ext>
            </a:extLst>
          </p:cNvPr>
          <p:cNvCxnSpPr/>
          <p:nvPr/>
        </p:nvCxnSpPr>
        <p:spPr>
          <a:xfrm>
            <a:off x="9344605" y="1837297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31765E5-9FB8-F640-9336-83D8AF8FB257}"/>
              </a:ext>
            </a:extLst>
          </p:cNvPr>
          <p:cNvSpPr/>
          <p:nvPr/>
        </p:nvSpPr>
        <p:spPr>
          <a:xfrm>
            <a:off x="10215433" y="1201111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649224-07BE-4748-88A3-66ED3CF20F2F}"/>
              </a:ext>
            </a:extLst>
          </p:cNvPr>
          <p:cNvSpPr/>
          <p:nvPr/>
        </p:nvSpPr>
        <p:spPr>
          <a:xfrm>
            <a:off x="10215432" y="1467746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F3CB02-CECD-154F-BB64-C26A81CBDB1D}"/>
              </a:ext>
            </a:extLst>
          </p:cNvPr>
          <p:cNvSpPr/>
          <p:nvPr/>
        </p:nvSpPr>
        <p:spPr>
          <a:xfrm>
            <a:off x="10215431" y="1783627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C21241-1C9F-8044-B57C-EA7D3A7D342C}"/>
              </a:ext>
            </a:extLst>
          </p:cNvPr>
          <p:cNvSpPr txBox="1"/>
          <p:nvPr/>
        </p:nvSpPr>
        <p:spPr>
          <a:xfrm>
            <a:off x="9300283" y="679334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532B9D-5CE6-6742-A167-D811059C4BE4}"/>
              </a:ext>
            </a:extLst>
          </p:cNvPr>
          <p:cNvSpPr txBox="1"/>
          <p:nvPr/>
        </p:nvSpPr>
        <p:spPr>
          <a:xfrm>
            <a:off x="10211090" y="588056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A1E2DC-9B4A-EE4D-83FE-CB91078C6B64}"/>
              </a:ext>
            </a:extLst>
          </p:cNvPr>
          <p:cNvCxnSpPr/>
          <p:nvPr/>
        </p:nvCxnSpPr>
        <p:spPr>
          <a:xfrm>
            <a:off x="9362816" y="307754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EE422D-F816-DD4D-AC8C-D5BAD85CC7B0}"/>
              </a:ext>
            </a:extLst>
          </p:cNvPr>
          <p:cNvCxnSpPr/>
          <p:nvPr/>
        </p:nvCxnSpPr>
        <p:spPr>
          <a:xfrm>
            <a:off x="9362816" y="2810905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413790-E314-F64A-AC47-A55E75602D27}"/>
              </a:ext>
            </a:extLst>
          </p:cNvPr>
          <p:cNvCxnSpPr/>
          <p:nvPr/>
        </p:nvCxnSpPr>
        <p:spPr>
          <a:xfrm>
            <a:off x="9362816" y="3349981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FE095C2-4B4D-364F-B0F0-DD8F46CFB5E6}"/>
              </a:ext>
            </a:extLst>
          </p:cNvPr>
          <p:cNvSpPr/>
          <p:nvPr/>
        </p:nvSpPr>
        <p:spPr>
          <a:xfrm>
            <a:off x="10233644" y="2713795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1F234F-AC05-4A4B-BAC5-DD413266BACD}"/>
              </a:ext>
            </a:extLst>
          </p:cNvPr>
          <p:cNvSpPr/>
          <p:nvPr/>
        </p:nvSpPr>
        <p:spPr>
          <a:xfrm>
            <a:off x="10233643" y="2980430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F83E3C-A0F2-AA45-ACCB-F549BB86C99C}"/>
              </a:ext>
            </a:extLst>
          </p:cNvPr>
          <p:cNvSpPr/>
          <p:nvPr/>
        </p:nvSpPr>
        <p:spPr>
          <a:xfrm>
            <a:off x="10233642" y="3296311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7240DF-80ED-0440-A721-D1AFA2221E0A}"/>
              </a:ext>
            </a:extLst>
          </p:cNvPr>
          <p:cNvSpPr txBox="1"/>
          <p:nvPr/>
        </p:nvSpPr>
        <p:spPr>
          <a:xfrm>
            <a:off x="10201322" y="2125825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4A310F8-EDA2-A24A-85D8-A63F043C4B55}"/>
              </a:ext>
            </a:extLst>
          </p:cNvPr>
          <p:cNvCxnSpPr/>
          <p:nvPr/>
        </p:nvCxnSpPr>
        <p:spPr>
          <a:xfrm>
            <a:off x="9378782" y="4867999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EA1F85-51E6-EB41-AC8E-B6F42FB68492}"/>
              </a:ext>
            </a:extLst>
          </p:cNvPr>
          <p:cNvCxnSpPr/>
          <p:nvPr/>
        </p:nvCxnSpPr>
        <p:spPr>
          <a:xfrm>
            <a:off x="9378782" y="4601364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1030E8-E2ED-534A-B4F0-221EE25BF8E4}"/>
              </a:ext>
            </a:extLst>
          </p:cNvPr>
          <p:cNvCxnSpPr/>
          <p:nvPr/>
        </p:nvCxnSpPr>
        <p:spPr>
          <a:xfrm>
            <a:off x="9378782" y="514044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84F8788-1361-884C-8CE1-E1C154E85D52}"/>
              </a:ext>
            </a:extLst>
          </p:cNvPr>
          <p:cNvSpPr/>
          <p:nvPr/>
        </p:nvSpPr>
        <p:spPr>
          <a:xfrm>
            <a:off x="10249610" y="4504254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B6DB12-A265-6148-8004-1FA3DBAF139B}"/>
              </a:ext>
            </a:extLst>
          </p:cNvPr>
          <p:cNvSpPr/>
          <p:nvPr/>
        </p:nvSpPr>
        <p:spPr>
          <a:xfrm>
            <a:off x="10249609" y="4770889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A9293D-9A5C-8F4E-975E-F8ACF6C6EBF2}"/>
              </a:ext>
            </a:extLst>
          </p:cNvPr>
          <p:cNvSpPr/>
          <p:nvPr/>
        </p:nvSpPr>
        <p:spPr>
          <a:xfrm>
            <a:off x="10249608" y="5086770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1C5846-D836-9E43-805C-FCD4A860BE08}"/>
              </a:ext>
            </a:extLst>
          </p:cNvPr>
          <p:cNvSpPr txBox="1"/>
          <p:nvPr/>
        </p:nvSpPr>
        <p:spPr>
          <a:xfrm>
            <a:off x="10249607" y="3928198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7B2431-E030-534E-B410-1E3BFAFDBACE}"/>
              </a:ext>
            </a:extLst>
          </p:cNvPr>
          <p:cNvSpPr txBox="1"/>
          <p:nvPr/>
        </p:nvSpPr>
        <p:spPr>
          <a:xfrm>
            <a:off x="9322021" y="2181596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79FCDA-18BB-3248-B604-DB455492BDF2}"/>
              </a:ext>
            </a:extLst>
          </p:cNvPr>
          <p:cNvSpPr txBox="1"/>
          <p:nvPr/>
        </p:nvSpPr>
        <p:spPr>
          <a:xfrm>
            <a:off x="9378782" y="3952876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3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320</Words>
  <Application>Microsoft Macintosh PowerPoint</Application>
  <PresentationFormat>Widescreen</PresentationFormat>
  <Paragraphs>106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21</cp:revision>
  <dcterms:created xsi:type="dcterms:W3CDTF">2021-02-27T18:49:21Z</dcterms:created>
  <dcterms:modified xsi:type="dcterms:W3CDTF">2021-03-04T19:15:30Z</dcterms:modified>
</cp:coreProperties>
</file>