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5" r:id="rId10"/>
    <p:sldId id="266" r:id="rId11"/>
    <p:sldId id="267" r:id="rId12"/>
    <p:sldId id="269" r:id="rId13"/>
    <p:sldId id="268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35"/>
    <p:restoredTop sz="94762"/>
  </p:normalViewPr>
  <p:slideViewPr>
    <p:cSldViewPr snapToGrid="0" snapToObjects="1">
      <p:cViewPr varScale="1">
        <p:scale>
          <a:sx n="103" d="100"/>
          <a:sy n="103" d="100"/>
        </p:scale>
        <p:origin x="6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B6456-CCA9-CE4A-81A3-870CD0D8C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5B85C5-A5FC-9B4D-A7DF-933C078294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72450-258E-8D44-B45D-34317320F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04EC-1194-6948-B7B3-DB19DEEFB591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1CDF1-CF67-F843-983D-92FEF656B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F113A-9BCE-6947-849C-2663E22A7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98E8-E05A-5748-A459-866901DC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246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5518E-695A-254C-A26B-90F188164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5F03FC-D77C-2D41-86C9-88C8EC6C4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AA54C-5A9B-6548-844A-4D674C039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04EC-1194-6948-B7B3-DB19DEEFB591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03C85-BEFD-434A-BF98-54F27D7C6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4A2C2-058A-D94E-AF6E-51456D1A1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98E8-E05A-5748-A459-866901DC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840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0E3C77-3E12-E745-9632-6000E0F7B6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69832D-D9F2-C64E-8E57-E649A80842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055FC-2D87-1D4F-8DFA-34F11F45D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04EC-1194-6948-B7B3-DB19DEEFB591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31896-8245-624B-9BE1-E37052A9A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AD0ED-E8A5-AB47-AFD2-F247D4F69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98E8-E05A-5748-A459-866901DC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43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49D62-2235-5649-A449-F94D975A6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78CAC-F663-754E-A1F2-26C1CBFAB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C30AB-4B07-F94B-9028-BD1CF2688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04EC-1194-6948-B7B3-DB19DEEFB591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05749-95CF-D64F-B1E6-6B3ACFE47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DC613-FB03-394F-BB74-D5CD6A160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98E8-E05A-5748-A459-866901DC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961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20160-CB02-2641-A29C-A3CB4A8CD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4A191-EDEE-284A-8B4A-95784C003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1942-0FF8-B04E-9F64-4F39953F9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04EC-1194-6948-B7B3-DB19DEEFB591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3DF1D-E709-884A-8D28-08C0A8E04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1272C-03CF-0748-933A-83632D169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98E8-E05A-5748-A459-866901DC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58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D272B-EB52-0644-8AF4-DE1108FFD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7005F-D66E-534B-AEFB-296953DE45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89A483-B9D1-1F4C-9B83-383B3A52D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CB065F-CA67-BE4C-AC27-1594E76DA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04EC-1194-6948-B7B3-DB19DEEFB591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FD3488-32A7-9348-AE17-2ECD5C812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3AFC0C-D0A6-B448-8D30-2C523DC2F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98E8-E05A-5748-A459-866901DC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46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646E2-CFB9-8C41-9450-DFB9C751B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61BEF5-E60E-B742-8F32-069F09E22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8196DE-7E25-9546-BF10-D93A14CDA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17F81B-4B3F-6248-BE09-0D5114FBA6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F41E2C-62EF-0A4E-8E59-92DAB6FBEE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46D962-8BC8-7042-83AA-659B82662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04EC-1194-6948-B7B3-DB19DEEFB591}" type="datetimeFigureOut">
              <a:rPr lang="en-US" smtClean="0"/>
              <a:t>3/4/21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E55A5B-D675-064B-A498-712C4235F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6D01EB-2998-554D-8AA6-7A46048B9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98E8-E05A-5748-A459-866901DC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EA3FA-407B-394D-AE74-76CAEF270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4B8AF4-15ED-BC4D-A473-00CD314B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04EC-1194-6948-B7B3-DB19DEEFB591}" type="datetimeFigureOut">
              <a:rPr lang="en-US" smtClean="0"/>
              <a:t>3/4/21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BF0F6F-4FBE-6D45-8BA7-C7262AD2D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4C51BA-1380-2E49-8CAC-2787EBDDD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98E8-E05A-5748-A459-866901DC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50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F33F41-FF8C-704C-9A4D-FD9CED7C3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04EC-1194-6948-B7B3-DB19DEEFB591}" type="datetimeFigureOut">
              <a:rPr lang="en-US" smtClean="0"/>
              <a:t>3/4/21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C90FEF-AD7F-6E4B-B37B-B82FD8A35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7FBC8C-9E9B-BA4C-9F1C-F85BE08AE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98E8-E05A-5748-A459-866901DC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057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8B4EC-6094-7945-84A4-DCD531184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A22CD-D7F5-574A-BAD5-7A008FFAA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8C236C-5962-804B-8501-AB253E72E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26577C-4AC7-7E4B-A8A6-ECBBDD6F5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04EC-1194-6948-B7B3-DB19DEEFB591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2B8643-B291-9044-AEBE-C70B13482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852A0-BC32-9344-BFC2-A335335BF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98E8-E05A-5748-A459-866901DC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804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6AED8-1B66-EC45-BEA0-89DFC4698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5B48F3-5E88-7C47-898F-525F3F3B15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118F67-E2A1-4643-8BF5-462C93CD1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E2F8E-C750-AF4C-9440-2D2D5EDD1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A04EC-1194-6948-B7B3-DB19DEEFB591}" type="datetimeFigureOut">
              <a:rPr lang="en-US" smtClean="0"/>
              <a:t>3/4/21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DDB79-DFA2-4D4D-8BB8-914C9472D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0E5D5-37A2-5E41-9533-8D9A99D80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D98E8-E05A-5748-A459-866901DC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151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43F910-E8E1-BE4D-A82C-D5B1DB7C8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E911FC-71D3-3149-A44D-E87F10F91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18FB1-C38B-984C-917E-9FF735BC1F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A04EC-1194-6948-B7B3-DB19DEEFB591}" type="datetimeFigureOut">
              <a:rPr lang="en-US" smtClean="0"/>
              <a:t>3/4/21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EBE39-3DAC-FA40-93B7-D8698746FA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D2E68-F2F4-884B-9455-1C5794E998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D98E8-E05A-5748-A459-866901DC2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224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5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5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CC43363-4B61-0D46-A36A-D43B68383D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316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D560A7-4A83-BA43-80B4-075DBE20E6DA}"/>
              </a:ext>
            </a:extLst>
          </p:cNvPr>
          <p:cNvSpPr/>
          <p:nvPr/>
        </p:nvSpPr>
        <p:spPr>
          <a:xfrm>
            <a:off x="2067698" y="2913987"/>
            <a:ext cx="1475086" cy="71669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7A702D-CC8F-1B43-A365-3BEB182BA479}"/>
              </a:ext>
            </a:extLst>
          </p:cNvPr>
          <p:cNvSpPr/>
          <p:nvPr/>
        </p:nvSpPr>
        <p:spPr>
          <a:xfrm>
            <a:off x="1133216" y="4569649"/>
            <a:ext cx="1069890" cy="71669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D945C4-CB67-154C-9296-A90EA3FD4B34}"/>
              </a:ext>
            </a:extLst>
          </p:cNvPr>
          <p:cNvSpPr/>
          <p:nvPr/>
        </p:nvSpPr>
        <p:spPr>
          <a:xfrm>
            <a:off x="3301570" y="4569649"/>
            <a:ext cx="1442650" cy="71669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AAB5AB-26B7-E345-98F9-5DC62E31C94D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1668161" y="3669568"/>
            <a:ext cx="1137080" cy="90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AF4F0BF-8450-1D49-914C-ADC410109631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2805241" y="3669568"/>
            <a:ext cx="1217654" cy="90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6C7C6A3-D68E-774F-B08F-37A6DAD668A8}"/>
              </a:ext>
            </a:extLst>
          </p:cNvPr>
          <p:cNvSpPr txBox="1"/>
          <p:nvPr/>
        </p:nvSpPr>
        <p:spPr>
          <a:xfrm>
            <a:off x="2067698" y="2986216"/>
            <a:ext cx="1157416" cy="442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98E293-AF40-794D-B54E-5CDA328CF142}"/>
                  </a:ext>
                </a:extLst>
              </p:cNvPr>
              <p:cNvSpPr txBox="1"/>
              <p:nvPr/>
            </p:nvSpPr>
            <p:spPr>
              <a:xfrm>
                <a:off x="2203106" y="2972006"/>
                <a:ext cx="144265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Income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6000</a:t>
                </a:r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98E293-AF40-794D-B54E-5CDA328CF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3106" y="2972006"/>
                <a:ext cx="1442651" cy="646331"/>
              </a:xfrm>
              <a:prstGeom prst="rect">
                <a:avLst/>
              </a:prstGeom>
              <a:blipFill>
                <a:blip r:embed="rId2"/>
                <a:stretch>
                  <a:fillRect l="-3478" t="-5769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BAEBACA4-F033-044E-8699-E8A9161C9DDA}"/>
              </a:ext>
            </a:extLst>
          </p:cNvPr>
          <p:cNvSpPr txBox="1"/>
          <p:nvPr/>
        </p:nvSpPr>
        <p:spPr>
          <a:xfrm>
            <a:off x="3722085" y="4666997"/>
            <a:ext cx="75878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2000,</a:t>
            </a:r>
            <a:r>
              <a:rPr lang="zh-CN" altLang="en-US" dirty="0"/>
              <a:t> </a:t>
            </a:r>
            <a:r>
              <a:rPr lang="en-US" altLang="zh-CN" dirty="0"/>
              <a:t>6000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B27F02-BFEF-6646-AE72-26E0192B0288}"/>
              </a:ext>
            </a:extLst>
          </p:cNvPr>
          <p:cNvSpPr txBox="1"/>
          <p:nvPr/>
        </p:nvSpPr>
        <p:spPr>
          <a:xfrm>
            <a:off x="1593629" y="3888183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125223-14DF-FE40-A464-5C7D5868E453}"/>
              </a:ext>
            </a:extLst>
          </p:cNvPr>
          <p:cNvSpPr txBox="1"/>
          <p:nvPr/>
        </p:nvSpPr>
        <p:spPr>
          <a:xfrm>
            <a:off x="3463371" y="3892079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A6C2B7-86F3-FE40-9E35-E161C451693E}"/>
              </a:ext>
            </a:extLst>
          </p:cNvPr>
          <p:cNvSpPr/>
          <p:nvPr/>
        </p:nvSpPr>
        <p:spPr>
          <a:xfrm>
            <a:off x="1318568" y="4678425"/>
            <a:ext cx="7491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-8000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1" name="Table 31">
                <a:extLst>
                  <a:ext uri="{FF2B5EF4-FFF2-40B4-BE49-F238E27FC236}">
                    <a16:creationId xmlns:a16="http://schemas.microsoft.com/office/drawing/2014/main" id="{E4F67F44-E8B7-BB4F-A10A-2D2389B887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827115"/>
                  </p:ext>
                </p:extLst>
              </p:nvPr>
            </p:nvGraphicFramePr>
            <p:xfrm>
              <a:off x="2379792" y="967593"/>
              <a:ext cx="5874952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8738">
                      <a:extLst>
                        <a:ext uri="{9D8B030D-6E8A-4147-A177-3AD203B41FA5}">
                          <a16:colId xmlns:a16="http://schemas.microsoft.com/office/drawing/2014/main" val="787790372"/>
                        </a:ext>
                      </a:extLst>
                    </a:gridCol>
                    <a:gridCol w="1468738">
                      <a:extLst>
                        <a:ext uri="{9D8B030D-6E8A-4147-A177-3AD203B41FA5}">
                          <a16:colId xmlns:a16="http://schemas.microsoft.com/office/drawing/2014/main" val="2516382577"/>
                        </a:ext>
                      </a:extLst>
                    </a:gridCol>
                    <a:gridCol w="1468738">
                      <a:extLst>
                        <a:ext uri="{9D8B030D-6E8A-4147-A177-3AD203B41FA5}">
                          <a16:colId xmlns:a16="http://schemas.microsoft.com/office/drawing/2014/main" val="1785740140"/>
                        </a:ext>
                      </a:extLst>
                    </a:gridCol>
                    <a:gridCol w="1468738">
                      <a:extLst>
                        <a:ext uri="{9D8B030D-6E8A-4147-A177-3AD203B41FA5}">
                          <a16:colId xmlns:a16="http://schemas.microsoft.com/office/drawing/2014/main" val="17763560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Income</a:t>
                          </a:r>
                          <a:r>
                            <a:rPr lang="zh-CN" altLang="en-US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Car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Value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Average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47428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-8,000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4941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8000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20,000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18,000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2,000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464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24,000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6,000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784530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1" name="Table 31">
                <a:extLst>
                  <a:ext uri="{FF2B5EF4-FFF2-40B4-BE49-F238E27FC236}">
                    <a16:creationId xmlns:a16="http://schemas.microsoft.com/office/drawing/2014/main" id="{E4F67F44-E8B7-BB4F-A10A-2D2389B887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827115"/>
                  </p:ext>
                </p:extLst>
              </p:nvPr>
            </p:nvGraphicFramePr>
            <p:xfrm>
              <a:off x="2379792" y="967593"/>
              <a:ext cx="5874952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8738">
                      <a:extLst>
                        <a:ext uri="{9D8B030D-6E8A-4147-A177-3AD203B41FA5}">
                          <a16:colId xmlns:a16="http://schemas.microsoft.com/office/drawing/2014/main" val="787790372"/>
                        </a:ext>
                      </a:extLst>
                    </a:gridCol>
                    <a:gridCol w="1468738">
                      <a:extLst>
                        <a:ext uri="{9D8B030D-6E8A-4147-A177-3AD203B41FA5}">
                          <a16:colId xmlns:a16="http://schemas.microsoft.com/office/drawing/2014/main" val="2516382577"/>
                        </a:ext>
                      </a:extLst>
                    </a:gridCol>
                    <a:gridCol w="1468738">
                      <a:extLst>
                        <a:ext uri="{9D8B030D-6E8A-4147-A177-3AD203B41FA5}">
                          <a16:colId xmlns:a16="http://schemas.microsoft.com/office/drawing/2014/main" val="1785740140"/>
                        </a:ext>
                      </a:extLst>
                    </a:gridCol>
                    <a:gridCol w="1468738">
                      <a:extLst>
                        <a:ext uri="{9D8B030D-6E8A-4147-A177-3AD203B41FA5}">
                          <a16:colId xmlns:a16="http://schemas.microsoft.com/office/drawing/2014/main" val="17763560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Income</a:t>
                          </a:r>
                          <a:r>
                            <a:rPr lang="zh-CN" altLang="en-US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Car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Value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Average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10345" r="-2586" b="-3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47428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-8,000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4941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8000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20,000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18,000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2,000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464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24,000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6,000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78453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64C3897E-7985-264F-BDB4-A568EBFC1340}"/>
              </a:ext>
            </a:extLst>
          </p:cNvPr>
          <p:cNvSpPr txBox="1"/>
          <p:nvPr/>
        </p:nvSpPr>
        <p:spPr>
          <a:xfrm>
            <a:off x="3373003" y="494270"/>
            <a:ext cx="4053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E.g.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income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predict</a:t>
            </a:r>
            <a:r>
              <a:rPr lang="zh-CN" altLang="en-US" dirty="0"/>
              <a:t> </a:t>
            </a:r>
            <a:r>
              <a:rPr lang="en-US" altLang="zh-CN" dirty="0"/>
              <a:t>car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4800B7F-5D2F-ED4C-9B85-117F62C2DBC2}"/>
              </a:ext>
            </a:extLst>
          </p:cNvPr>
          <p:cNvCxnSpPr>
            <a:cxnSpLocks/>
          </p:cNvCxnSpPr>
          <p:nvPr/>
        </p:nvCxnSpPr>
        <p:spPr>
          <a:xfrm>
            <a:off x="1668161" y="5373735"/>
            <a:ext cx="0" cy="212690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114D173-E471-3C4C-AD5C-DBE58EA40B7F}"/>
              </a:ext>
            </a:extLst>
          </p:cNvPr>
          <p:cNvCxnSpPr>
            <a:cxnSpLocks/>
          </p:cNvCxnSpPr>
          <p:nvPr/>
        </p:nvCxnSpPr>
        <p:spPr>
          <a:xfrm>
            <a:off x="3722085" y="5318343"/>
            <a:ext cx="0" cy="390639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48F248D-2548-FF42-A06A-08F8EB8283A8}"/>
                  </a:ext>
                </a:extLst>
              </p:cNvPr>
              <p:cNvSpPr txBox="1"/>
              <p:nvPr/>
            </p:nvSpPr>
            <p:spPr>
              <a:xfrm>
                <a:off x="773909" y="5584749"/>
                <a:ext cx="1788503" cy="658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first</a:t>
                </a:r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leaf</a:t>
                </a:r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in</a:t>
                </a:r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the</a:t>
                </a:r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first</a:t>
                </a:r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tree</a:t>
                </a:r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48F248D-2548-FF42-A06A-08F8EB828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09" y="5584749"/>
                <a:ext cx="1788503" cy="658514"/>
              </a:xfrm>
              <a:prstGeom prst="rect">
                <a:avLst/>
              </a:prstGeom>
              <a:blipFill>
                <a:blip r:embed="rId4"/>
                <a:stretch>
                  <a:fillRect l="-2113" t="-3774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33DCC0E-3BA3-2747-9F70-62AFA20E05C6}"/>
                  </a:ext>
                </a:extLst>
              </p:cNvPr>
              <p:cNvSpPr txBox="1"/>
              <p:nvPr/>
            </p:nvSpPr>
            <p:spPr>
              <a:xfrm>
                <a:off x="3159920" y="5705216"/>
                <a:ext cx="1788503" cy="658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second</a:t>
                </a:r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leaf</a:t>
                </a:r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in</a:t>
                </a:r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the</a:t>
                </a:r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first</a:t>
                </a:r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tree</a:t>
                </a:r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33DCC0E-3BA3-2747-9F70-62AFA20E0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920" y="5705216"/>
                <a:ext cx="1788503" cy="658514"/>
              </a:xfrm>
              <a:prstGeom prst="rect">
                <a:avLst/>
              </a:prstGeom>
              <a:blipFill>
                <a:blip r:embed="rId5"/>
                <a:stretch>
                  <a:fillRect l="-2817" t="-5660" b="-11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>
            <a:extLst>
              <a:ext uri="{FF2B5EF4-FFF2-40B4-BE49-F238E27FC236}">
                <a16:creationId xmlns:a16="http://schemas.microsoft.com/office/drawing/2014/main" id="{86B08496-0618-F74A-9C95-F87EEBD079B5}"/>
              </a:ext>
            </a:extLst>
          </p:cNvPr>
          <p:cNvSpPr/>
          <p:nvPr/>
        </p:nvSpPr>
        <p:spPr>
          <a:xfrm>
            <a:off x="7071159" y="2891907"/>
            <a:ext cx="1475086" cy="71669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58978BB-3EA4-F14E-8650-3D308788C6CB}"/>
              </a:ext>
            </a:extLst>
          </p:cNvPr>
          <p:cNvSpPr/>
          <p:nvPr/>
        </p:nvSpPr>
        <p:spPr>
          <a:xfrm>
            <a:off x="6136677" y="4547569"/>
            <a:ext cx="1069890" cy="71669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D99B6F0-D89D-7842-8559-0F7B8BCE9173}"/>
              </a:ext>
            </a:extLst>
          </p:cNvPr>
          <p:cNvSpPr/>
          <p:nvPr/>
        </p:nvSpPr>
        <p:spPr>
          <a:xfrm>
            <a:off x="8305031" y="4547569"/>
            <a:ext cx="1442650" cy="71669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41DEAE9-6266-CA4E-B6AA-E382BE7497F4}"/>
              </a:ext>
            </a:extLst>
          </p:cNvPr>
          <p:cNvCxnSpPr>
            <a:cxnSpLocks/>
            <a:endCxn id="46" idx="0"/>
          </p:cNvCxnSpPr>
          <p:nvPr/>
        </p:nvCxnSpPr>
        <p:spPr>
          <a:xfrm flipH="1">
            <a:off x="6671622" y="3647488"/>
            <a:ext cx="1137080" cy="90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52E0D0F-81CC-6846-9BA6-758BC4413A2C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7808702" y="3647488"/>
            <a:ext cx="1217654" cy="90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599ABFD-5FD4-8E4C-8061-581081EB398B}"/>
                  </a:ext>
                </a:extLst>
              </p:cNvPr>
              <p:cNvSpPr txBox="1"/>
              <p:nvPr/>
            </p:nvSpPr>
            <p:spPr>
              <a:xfrm>
                <a:off x="7206567" y="2949926"/>
                <a:ext cx="144265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Income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6000</a:t>
                </a:r>
                <a:endParaRPr lang="en-US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599ABFD-5FD4-8E4C-8061-581081EB3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6567" y="2949926"/>
                <a:ext cx="1442651" cy="646331"/>
              </a:xfrm>
              <a:prstGeom prst="rect">
                <a:avLst/>
              </a:prstGeom>
              <a:blipFill>
                <a:blip r:embed="rId6"/>
                <a:stretch>
                  <a:fillRect l="-3478" t="-5769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660AD607-48D2-BB48-8B87-084873480B68}"/>
              </a:ext>
            </a:extLst>
          </p:cNvPr>
          <p:cNvSpPr txBox="1"/>
          <p:nvPr/>
        </p:nvSpPr>
        <p:spPr>
          <a:xfrm>
            <a:off x="8671236" y="4771239"/>
            <a:ext cx="75878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4000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8AAA9EB-9B1D-A04E-95AB-0F1965E60555}"/>
              </a:ext>
            </a:extLst>
          </p:cNvPr>
          <p:cNvSpPr txBox="1"/>
          <p:nvPr/>
        </p:nvSpPr>
        <p:spPr>
          <a:xfrm>
            <a:off x="6597090" y="3866103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2EB941C-B79E-EC4A-9CD7-CD10EC4F644A}"/>
              </a:ext>
            </a:extLst>
          </p:cNvPr>
          <p:cNvSpPr txBox="1"/>
          <p:nvPr/>
        </p:nvSpPr>
        <p:spPr>
          <a:xfrm>
            <a:off x="8466832" y="3869999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33FCB00-D195-F94A-B016-C6978E35A112}"/>
              </a:ext>
            </a:extLst>
          </p:cNvPr>
          <p:cNvSpPr/>
          <p:nvPr/>
        </p:nvSpPr>
        <p:spPr>
          <a:xfrm>
            <a:off x="6322029" y="4656345"/>
            <a:ext cx="7491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-8000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8FFA57C-C82B-2E40-B8AC-0BF887D981F5}"/>
              </a:ext>
            </a:extLst>
          </p:cNvPr>
          <p:cNvCxnSpPr/>
          <p:nvPr/>
        </p:nvCxnSpPr>
        <p:spPr>
          <a:xfrm>
            <a:off x="4480866" y="4057632"/>
            <a:ext cx="165581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544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D560A7-4A83-BA43-80B4-075DBE20E6DA}"/>
              </a:ext>
            </a:extLst>
          </p:cNvPr>
          <p:cNvSpPr/>
          <p:nvPr/>
        </p:nvSpPr>
        <p:spPr>
          <a:xfrm>
            <a:off x="4468123" y="2066446"/>
            <a:ext cx="1475086" cy="71669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7A702D-CC8F-1B43-A365-3BEB182BA479}"/>
              </a:ext>
            </a:extLst>
          </p:cNvPr>
          <p:cNvSpPr/>
          <p:nvPr/>
        </p:nvSpPr>
        <p:spPr>
          <a:xfrm>
            <a:off x="3533641" y="3722108"/>
            <a:ext cx="1069890" cy="71669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D945C4-CB67-154C-9296-A90EA3FD4B34}"/>
              </a:ext>
            </a:extLst>
          </p:cNvPr>
          <p:cNvSpPr/>
          <p:nvPr/>
        </p:nvSpPr>
        <p:spPr>
          <a:xfrm>
            <a:off x="5701995" y="3722108"/>
            <a:ext cx="1442650" cy="71669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AAB5AB-26B7-E345-98F9-5DC62E31C94D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4068586" y="2822027"/>
            <a:ext cx="1137080" cy="90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AF4F0BF-8450-1D49-914C-ADC410109631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205666" y="2822027"/>
            <a:ext cx="1217654" cy="90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6C7C6A3-D68E-774F-B08F-37A6DAD668A8}"/>
              </a:ext>
            </a:extLst>
          </p:cNvPr>
          <p:cNvSpPr txBox="1"/>
          <p:nvPr/>
        </p:nvSpPr>
        <p:spPr>
          <a:xfrm>
            <a:off x="2067698" y="2986216"/>
            <a:ext cx="1157416" cy="442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98E293-AF40-794D-B54E-5CDA328CF142}"/>
                  </a:ext>
                </a:extLst>
              </p:cNvPr>
              <p:cNvSpPr txBox="1"/>
              <p:nvPr/>
            </p:nvSpPr>
            <p:spPr>
              <a:xfrm>
                <a:off x="4573351" y="2175222"/>
                <a:ext cx="144265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Income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6000</a:t>
                </a:r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98E293-AF40-794D-B54E-5CDA328CF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351" y="2175222"/>
                <a:ext cx="1442651" cy="646331"/>
              </a:xfrm>
              <a:prstGeom prst="rect">
                <a:avLst/>
              </a:prstGeom>
              <a:blipFill>
                <a:blip r:embed="rId2"/>
                <a:stretch>
                  <a:fillRect l="-3509" t="-5769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BAEBACA4-F033-044E-8699-E8A9161C9DDA}"/>
              </a:ext>
            </a:extLst>
          </p:cNvPr>
          <p:cNvSpPr txBox="1"/>
          <p:nvPr/>
        </p:nvSpPr>
        <p:spPr>
          <a:xfrm>
            <a:off x="6043929" y="3908529"/>
            <a:ext cx="75878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4000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B27F02-BFEF-6646-AE72-26E0192B0288}"/>
              </a:ext>
            </a:extLst>
          </p:cNvPr>
          <p:cNvSpPr txBox="1"/>
          <p:nvPr/>
        </p:nvSpPr>
        <p:spPr>
          <a:xfrm>
            <a:off x="3994054" y="3040642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125223-14DF-FE40-A464-5C7D5868E453}"/>
              </a:ext>
            </a:extLst>
          </p:cNvPr>
          <p:cNvSpPr txBox="1"/>
          <p:nvPr/>
        </p:nvSpPr>
        <p:spPr>
          <a:xfrm>
            <a:off x="5863796" y="3044538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A6C2B7-86F3-FE40-9E35-E161C451693E}"/>
              </a:ext>
            </a:extLst>
          </p:cNvPr>
          <p:cNvSpPr/>
          <p:nvPr/>
        </p:nvSpPr>
        <p:spPr>
          <a:xfrm>
            <a:off x="3718993" y="3830884"/>
            <a:ext cx="7491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-8000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4C3897E-7985-264F-BDB4-A568EBFC1340}"/>
                  </a:ext>
                </a:extLst>
              </p:cNvPr>
              <p:cNvSpPr txBox="1"/>
              <p:nvPr/>
            </p:nvSpPr>
            <p:spPr>
              <a:xfrm>
                <a:off x="1810388" y="1431740"/>
                <a:ext cx="40534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Calculate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altLang="zh-CN" b="1" i="1">
                            <a:solidFill>
                              <a:srgbClr val="FF0000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>
                                <a:solidFill>
                                  <a:srgbClr val="FF0000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rgbClr val="FF0000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>
                                <a:solidFill>
                                  <a:srgbClr val="FF0000"/>
                                </a:solidFill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4C3897E-7985-264F-BDB4-A568EBFC1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388" y="1431740"/>
                <a:ext cx="4053408" cy="369332"/>
              </a:xfrm>
              <a:prstGeom prst="rect">
                <a:avLst/>
              </a:prstGeom>
              <a:blipFill>
                <a:blip r:embed="rId3"/>
                <a:stretch>
                  <a:fillRect l="-1250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9830861-5CAF-2A49-A50C-9297D34DDCEC}"/>
                  </a:ext>
                </a:extLst>
              </p:cNvPr>
              <p:cNvSpPr txBox="1"/>
              <p:nvPr/>
            </p:nvSpPr>
            <p:spPr>
              <a:xfrm>
                <a:off x="1954067" y="4080454"/>
                <a:ext cx="15167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b="0" dirty="0"/>
                  <a:t>Assume</a:t>
                </a:r>
                <a:r>
                  <a:rPr lang="zh-CN" altLang="en-US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9830861-5CAF-2A49-A50C-9297D34DD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067" y="4080454"/>
                <a:ext cx="1516762" cy="276999"/>
              </a:xfrm>
              <a:prstGeom prst="rect">
                <a:avLst/>
              </a:prstGeom>
              <a:blipFill>
                <a:blip r:embed="rId4"/>
                <a:stretch>
                  <a:fillRect l="-10000" t="-26087" r="-4167" b="-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0F99810-0402-9444-9657-3AC354F93127}"/>
                  </a:ext>
                </a:extLst>
              </p:cNvPr>
              <p:cNvSpPr txBox="1"/>
              <p:nvPr/>
            </p:nvSpPr>
            <p:spPr>
              <a:xfrm>
                <a:off x="1332723" y="4308992"/>
                <a:ext cx="8738543" cy="2799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𝜈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𝑗𝑡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=18000+0.1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−8000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=17200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𝜈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=18000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+0.1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4000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184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𝜈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𝑗𝑡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18000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+0.1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4000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184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0F99810-0402-9444-9657-3AC354F93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723" y="4308992"/>
                <a:ext cx="8738543" cy="2799997"/>
              </a:xfrm>
              <a:prstGeom prst="rect">
                <a:avLst/>
              </a:prstGeom>
              <a:blipFill>
                <a:blip r:embed="rId5"/>
                <a:stretch>
                  <a:fillRect t="-29864" b="-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9968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D560A7-4A83-BA43-80B4-075DBE20E6DA}"/>
              </a:ext>
            </a:extLst>
          </p:cNvPr>
          <p:cNvSpPr/>
          <p:nvPr/>
        </p:nvSpPr>
        <p:spPr>
          <a:xfrm>
            <a:off x="2063061" y="2915735"/>
            <a:ext cx="1475086" cy="71669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C7C6A3-D68E-774F-B08F-37A6DAD668A8}"/>
              </a:ext>
            </a:extLst>
          </p:cNvPr>
          <p:cNvSpPr txBox="1"/>
          <p:nvPr/>
        </p:nvSpPr>
        <p:spPr>
          <a:xfrm>
            <a:off x="2067698" y="2986216"/>
            <a:ext cx="1157416" cy="442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125223-14DF-FE40-A464-5C7D5868E453}"/>
              </a:ext>
            </a:extLst>
          </p:cNvPr>
          <p:cNvSpPr txBox="1"/>
          <p:nvPr/>
        </p:nvSpPr>
        <p:spPr>
          <a:xfrm>
            <a:off x="5876153" y="3488063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1" name="Table 31">
                <a:extLst>
                  <a:ext uri="{FF2B5EF4-FFF2-40B4-BE49-F238E27FC236}">
                    <a16:creationId xmlns:a16="http://schemas.microsoft.com/office/drawing/2014/main" id="{E4F67F44-E8B7-BB4F-A10A-2D2389B887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02041790"/>
                  </p:ext>
                </p:extLst>
              </p:nvPr>
            </p:nvGraphicFramePr>
            <p:xfrm>
              <a:off x="2379792" y="967593"/>
              <a:ext cx="5874952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8738">
                      <a:extLst>
                        <a:ext uri="{9D8B030D-6E8A-4147-A177-3AD203B41FA5}">
                          <a16:colId xmlns:a16="http://schemas.microsoft.com/office/drawing/2014/main" val="787790372"/>
                        </a:ext>
                      </a:extLst>
                    </a:gridCol>
                    <a:gridCol w="1468738">
                      <a:extLst>
                        <a:ext uri="{9D8B030D-6E8A-4147-A177-3AD203B41FA5}">
                          <a16:colId xmlns:a16="http://schemas.microsoft.com/office/drawing/2014/main" val="2516382577"/>
                        </a:ext>
                      </a:extLst>
                    </a:gridCol>
                    <a:gridCol w="1468738">
                      <a:extLst>
                        <a:ext uri="{9D8B030D-6E8A-4147-A177-3AD203B41FA5}">
                          <a16:colId xmlns:a16="http://schemas.microsoft.com/office/drawing/2014/main" val="1785740140"/>
                        </a:ext>
                      </a:extLst>
                    </a:gridCol>
                    <a:gridCol w="1468738">
                      <a:extLst>
                        <a:ext uri="{9D8B030D-6E8A-4147-A177-3AD203B41FA5}">
                          <a16:colId xmlns:a16="http://schemas.microsoft.com/office/drawing/2014/main" val="17763560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Income</a:t>
                          </a:r>
                          <a:r>
                            <a:rPr lang="zh-CN" altLang="en-US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Car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Value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𝑭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altLang="zh-CN" b="1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47428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17,200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-7,200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4941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8000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20,000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18,400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1,600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464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24,000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18,400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5,600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784530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1" name="Table 31">
                <a:extLst>
                  <a:ext uri="{FF2B5EF4-FFF2-40B4-BE49-F238E27FC236}">
                    <a16:creationId xmlns:a16="http://schemas.microsoft.com/office/drawing/2014/main" id="{E4F67F44-E8B7-BB4F-A10A-2D2389B887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02041790"/>
                  </p:ext>
                </p:extLst>
              </p:nvPr>
            </p:nvGraphicFramePr>
            <p:xfrm>
              <a:off x="2379792" y="967593"/>
              <a:ext cx="5874952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8738">
                      <a:extLst>
                        <a:ext uri="{9D8B030D-6E8A-4147-A177-3AD203B41FA5}">
                          <a16:colId xmlns:a16="http://schemas.microsoft.com/office/drawing/2014/main" val="787790372"/>
                        </a:ext>
                      </a:extLst>
                    </a:gridCol>
                    <a:gridCol w="1468738">
                      <a:extLst>
                        <a:ext uri="{9D8B030D-6E8A-4147-A177-3AD203B41FA5}">
                          <a16:colId xmlns:a16="http://schemas.microsoft.com/office/drawing/2014/main" val="2516382577"/>
                        </a:ext>
                      </a:extLst>
                    </a:gridCol>
                    <a:gridCol w="1468738">
                      <a:extLst>
                        <a:ext uri="{9D8B030D-6E8A-4147-A177-3AD203B41FA5}">
                          <a16:colId xmlns:a16="http://schemas.microsoft.com/office/drawing/2014/main" val="1785740140"/>
                        </a:ext>
                      </a:extLst>
                    </a:gridCol>
                    <a:gridCol w="1468738">
                      <a:extLst>
                        <a:ext uri="{9D8B030D-6E8A-4147-A177-3AD203B41FA5}">
                          <a16:colId xmlns:a16="http://schemas.microsoft.com/office/drawing/2014/main" val="17763560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Income</a:t>
                          </a:r>
                          <a:r>
                            <a:rPr lang="zh-CN" altLang="en-US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Car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Value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2609" t="-10345" r="-103478" b="-3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0345" r="-2586" b="-3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47428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17,200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-7,200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4941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8000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20,000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18,400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1,600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464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24,000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18,400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5,600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78453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4C3897E-7985-264F-BDB4-A568EBFC1340}"/>
                  </a:ext>
                </a:extLst>
              </p:cNvPr>
              <p:cNvSpPr txBox="1"/>
              <p:nvPr/>
            </p:nvSpPr>
            <p:spPr>
              <a:xfrm>
                <a:off x="2372547" y="484520"/>
                <a:ext cx="56840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Then</a:t>
                </a:r>
                <a:r>
                  <a:rPr lang="zh-CN" altLang="en-US" dirty="0"/>
                  <a:t> </a:t>
                </a:r>
                <a:r>
                  <a:rPr lang="en-US" altLang="zh-CN" b="1" dirty="0">
                    <a:highlight>
                      <a:srgbClr val="FFFF00"/>
                    </a:highlight>
                  </a:rPr>
                  <a:t>t=</a:t>
                </a:r>
                <a:r>
                  <a:rPr lang="zh-CN" altLang="en-US" b="1" dirty="0">
                    <a:highlight>
                      <a:srgbClr val="FFFF00"/>
                    </a:highlight>
                  </a:rPr>
                  <a:t> </a:t>
                </a:r>
                <a:r>
                  <a:rPr lang="en-US" altLang="zh-CN" b="1" dirty="0">
                    <a:highlight>
                      <a:srgbClr val="FFFF00"/>
                    </a:highlight>
                  </a:rPr>
                  <a:t>2,</a:t>
                </a:r>
                <a:r>
                  <a:rPr lang="zh-CN" altLang="en-US" b="1" dirty="0">
                    <a:highlight>
                      <a:srgbClr val="FFFF00"/>
                    </a:highlight>
                  </a:rPr>
                  <a:t> </a:t>
                </a:r>
                <a:r>
                  <a:rPr lang="en-US" altLang="zh-CN" b="1" dirty="0">
                    <a:highlight>
                      <a:srgbClr val="FFFF00"/>
                    </a:highlight>
                  </a:rPr>
                  <a:t>(A)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calculate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using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d>
                      <m:dPr>
                        <m:ctrlP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4C3897E-7985-264F-BDB4-A568EBFC1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2547" y="484520"/>
                <a:ext cx="5684057" cy="369332"/>
              </a:xfrm>
              <a:prstGeom prst="rect">
                <a:avLst/>
              </a:prstGeom>
              <a:blipFill>
                <a:blip r:embed="rId3"/>
                <a:stretch>
                  <a:fillRect l="-891" t="-322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1D7FB4D7-12B3-404C-A00C-7ECC44B1D9EE}"/>
              </a:ext>
            </a:extLst>
          </p:cNvPr>
          <p:cNvSpPr/>
          <p:nvPr/>
        </p:nvSpPr>
        <p:spPr>
          <a:xfrm>
            <a:off x="1133216" y="4569649"/>
            <a:ext cx="1069890" cy="71669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A0B14D2-B83D-404B-B61F-8591B993A9E3}"/>
              </a:ext>
            </a:extLst>
          </p:cNvPr>
          <p:cNvSpPr/>
          <p:nvPr/>
        </p:nvSpPr>
        <p:spPr>
          <a:xfrm>
            <a:off x="3301570" y="4569649"/>
            <a:ext cx="1442650" cy="71669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3D3127A-EF85-CF40-911B-1ED0EDCA1C0D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1668161" y="3669568"/>
            <a:ext cx="1137080" cy="90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AEF0C03-6AE5-574D-9B44-83F9EB980EAF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2805241" y="3669568"/>
            <a:ext cx="1217654" cy="90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78DD885-8940-7C4A-8A32-1B1194EB8DAC}"/>
                  </a:ext>
                </a:extLst>
              </p:cNvPr>
              <p:cNvSpPr txBox="1"/>
              <p:nvPr/>
            </p:nvSpPr>
            <p:spPr>
              <a:xfrm>
                <a:off x="2203106" y="2972006"/>
                <a:ext cx="144265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Income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6000</a:t>
                </a:r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78DD885-8940-7C4A-8A32-1B1194EB8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3106" y="2972006"/>
                <a:ext cx="1442651" cy="646331"/>
              </a:xfrm>
              <a:prstGeom prst="rect">
                <a:avLst/>
              </a:prstGeom>
              <a:blipFill>
                <a:blip r:embed="rId4"/>
                <a:stretch>
                  <a:fillRect l="-3478" t="-5769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972018D5-5E7C-744E-B381-9B743343F8BB}"/>
              </a:ext>
            </a:extLst>
          </p:cNvPr>
          <p:cNvSpPr txBox="1"/>
          <p:nvPr/>
        </p:nvSpPr>
        <p:spPr>
          <a:xfrm>
            <a:off x="3722085" y="4666997"/>
            <a:ext cx="75878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1600,</a:t>
            </a:r>
            <a:r>
              <a:rPr lang="zh-CN" altLang="en-US" dirty="0"/>
              <a:t> </a:t>
            </a:r>
            <a:r>
              <a:rPr lang="en-US" altLang="zh-CN" dirty="0"/>
              <a:t>5600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DBC954-B27B-B849-8B5D-DD4D0026C135}"/>
              </a:ext>
            </a:extLst>
          </p:cNvPr>
          <p:cNvSpPr txBox="1"/>
          <p:nvPr/>
        </p:nvSpPr>
        <p:spPr>
          <a:xfrm>
            <a:off x="1593629" y="3888183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72117C7-2A99-5C44-8EAB-2DC8B26DA65B}"/>
              </a:ext>
            </a:extLst>
          </p:cNvPr>
          <p:cNvSpPr/>
          <p:nvPr/>
        </p:nvSpPr>
        <p:spPr>
          <a:xfrm>
            <a:off x="1318568" y="4678425"/>
            <a:ext cx="7491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-7200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44168ED-A6A0-ED41-A415-0AC4ACCEB1F0}"/>
              </a:ext>
            </a:extLst>
          </p:cNvPr>
          <p:cNvCxnSpPr>
            <a:cxnSpLocks/>
          </p:cNvCxnSpPr>
          <p:nvPr/>
        </p:nvCxnSpPr>
        <p:spPr>
          <a:xfrm>
            <a:off x="1668161" y="5373735"/>
            <a:ext cx="0" cy="212690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8CED20F-225F-2E4A-AAB0-F79ABD1C1F33}"/>
              </a:ext>
            </a:extLst>
          </p:cNvPr>
          <p:cNvCxnSpPr>
            <a:cxnSpLocks/>
          </p:cNvCxnSpPr>
          <p:nvPr/>
        </p:nvCxnSpPr>
        <p:spPr>
          <a:xfrm>
            <a:off x="3722085" y="5318343"/>
            <a:ext cx="0" cy="390639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ABE3AA5-DFAA-104B-9956-4FCBDBD219B6}"/>
                  </a:ext>
                </a:extLst>
              </p:cNvPr>
              <p:cNvSpPr txBox="1"/>
              <p:nvPr/>
            </p:nvSpPr>
            <p:spPr>
              <a:xfrm>
                <a:off x="773909" y="5584749"/>
                <a:ext cx="1788503" cy="658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first</a:t>
                </a:r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leaf</a:t>
                </a:r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in</a:t>
                </a:r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the</a:t>
                </a:r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second</a:t>
                </a:r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tree</a:t>
                </a:r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ABE3AA5-DFAA-104B-9956-4FCBDBD21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909" y="5584749"/>
                <a:ext cx="1788503" cy="658514"/>
              </a:xfrm>
              <a:prstGeom prst="rect">
                <a:avLst/>
              </a:prstGeom>
              <a:blipFill>
                <a:blip r:embed="rId5"/>
                <a:stretch>
                  <a:fillRect l="-2113" t="-3774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71CD523-EEE7-784D-8D03-3C3A61511C34}"/>
                  </a:ext>
                </a:extLst>
              </p:cNvPr>
              <p:cNvSpPr txBox="1"/>
              <p:nvPr/>
            </p:nvSpPr>
            <p:spPr>
              <a:xfrm>
                <a:off x="3159920" y="5705216"/>
                <a:ext cx="1992845" cy="658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2,2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second</a:t>
                </a:r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leaf</a:t>
                </a:r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in</a:t>
                </a:r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the</a:t>
                </a:r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second</a:t>
                </a:r>
                <a:r>
                  <a:rPr lang="zh-CN" altLang="en-US" dirty="0">
                    <a:solidFill>
                      <a:schemeClr val="accent6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6"/>
                    </a:solidFill>
                  </a:rPr>
                  <a:t>tree</a:t>
                </a:r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71CD523-EEE7-784D-8D03-3C3A61511C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920" y="5705216"/>
                <a:ext cx="1992845" cy="658514"/>
              </a:xfrm>
              <a:prstGeom prst="rect">
                <a:avLst/>
              </a:prstGeom>
              <a:blipFill>
                <a:blip r:embed="rId6"/>
                <a:stretch>
                  <a:fillRect l="-2532" t="-5660" b="-113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CE17A2AF-FECF-DA45-B576-9E23F7C51D16}"/>
              </a:ext>
            </a:extLst>
          </p:cNvPr>
          <p:cNvSpPr/>
          <p:nvPr/>
        </p:nvSpPr>
        <p:spPr>
          <a:xfrm>
            <a:off x="7071159" y="2891907"/>
            <a:ext cx="1475086" cy="71669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50B7CF6-ADE6-C447-BE11-82E87891065D}"/>
              </a:ext>
            </a:extLst>
          </p:cNvPr>
          <p:cNvSpPr/>
          <p:nvPr/>
        </p:nvSpPr>
        <p:spPr>
          <a:xfrm>
            <a:off x="6136677" y="4547569"/>
            <a:ext cx="1069890" cy="71669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AF335B5-0F9A-9846-B6AF-348A5D7DD8D7}"/>
              </a:ext>
            </a:extLst>
          </p:cNvPr>
          <p:cNvSpPr/>
          <p:nvPr/>
        </p:nvSpPr>
        <p:spPr>
          <a:xfrm>
            <a:off x="8305031" y="4547569"/>
            <a:ext cx="1442650" cy="71669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89274B7-B67E-484E-848C-2A12D0B37882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6671622" y="3647488"/>
            <a:ext cx="1137080" cy="90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E2C6524-DF54-2F4C-A8F7-83FDB4A0D3AD}"/>
                  </a:ext>
                </a:extLst>
              </p:cNvPr>
              <p:cNvSpPr txBox="1"/>
              <p:nvPr/>
            </p:nvSpPr>
            <p:spPr>
              <a:xfrm>
                <a:off x="7206567" y="2949926"/>
                <a:ext cx="144265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Income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6000</a:t>
                </a:r>
                <a:endParaRPr 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E2C6524-DF54-2F4C-A8F7-83FDB4A0D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6567" y="2949926"/>
                <a:ext cx="1442651" cy="646331"/>
              </a:xfrm>
              <a:prstGeom prst="rect">
                <a:avLst/>
              </a:prstGeom>
              <a:blipFill>
                <a:blip r:embed="rId7"/>
                <a:stretch>
                  <a:fillRect l="-3478" t="-5769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8C20878F-2FAA-F64A-82D9-67A4EA471C49}"/>
              </a:ext>
            </a:extLst>
          </p:cNvPr>
          <p:cNvSpPr txBox="1"/>
          <p:nvPr/>
        </p:nvSpPr>
        <p:spPr>
          <a:xfrm>
            <a:off x="8671236" y="4771239"/>
            <a:ext cx="75878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3600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FBE28FA-E391-8F4D-A14B-C482E932DAFF}"/>
              </a:ext>
            </a:extLst>
          </p:cNvPr>
          <p:cNvSpPr txBox="1"/>
          <p:nvPr/>
        </p:nvSpPr>
        <p:spPr>
          <a:xfrm>
            <a:off x="6597090" y="3866103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1FBFB66-8908-8944-9372-093A3EAE170C}"/>
              </a:ext>
            </a:extLst>
          </p:cNvPr>
          <p:cNvSpPr txBox="1"/>
          <p:nvPr/>
        </p:nvSpPr>
        <p:spPr>
          <a:xfrm>
            <a:off x="8466832" y="3869999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7B84EDA-F100-D04B-8BAA-A39CC83911FC}"/>
              </a:ext>
            </a:extLst>
          </p:cNvPr>
          <p:cNvSpPr/>
          <p:nvPr/>
        </p:nvSpPr>
        <p:spPr>
          <a:xfrm>
            <a:off x="6322029" y="4656345"/>
            <a:ext cx="7491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-7200</a:t>
            </a:r>
            <a:endParaRPr lang="en-US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ABCBEE8-D99F-A448-AE85-3F9678B402AE}"/>
              </a:ext>
            </a:extLst>
          </p:cNvPr>
          <p:cNvCxnSpPr/>
          <p:nvPr/>
        </p:nvCxnSpPr>
        <p:spPr>
          <a:xfrm>
            <a:off x="4480866" y="4057632"/>
            <a:ext cx="1655811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0CED275-B21E-1B4E-9D7A-686A87F2E436}"/>
              </a:ext>
            </a:extLst>
          </p:cNvPr>
          <p:cNvCxnSpPr>
            <a:cxnSpLocks/>
          </p:cNvCxnSpPr>
          <p:nvPr/>
        </p:nvCxnSpPr>
        <p:spPr>
          <a:xfrm>
            <a:off x="7872410" y="3647714"/>
            <a:ext cx="1217654" cy="90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D705ED6-9A8F-0C47-A8D8-056D31778013}"/>
              </a:ext>
            </a:extLst>
          </p:cNvPr>
          <p:cNvSpPr txBox="1"/>
          <p:nvPr/>
        </p:nvSpPr>
        <p:spPr>
          <a:xfrm>
            <a:off x="3492966" y="3888182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1DF7C4-AB89-5D4A-9E7F-F52EDA28A299}"/>
              </a:ext>
            </a:extLst>
          </p:cNvPr>
          <p:cNvSpPr/>
          <p:nvPr/>
        </p:nvSpPr>
        <p:spPr>
          <a:xfrm>
            <a:off x="1534991" y="2541310"/>
            <a:ext cx="1523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highlight>
                  <a:srgbClr val="FFFF00"/>
                </a:highlight>
              </a:rPr>
              <a:t>t=</a:t>
            </a:r>
            <a:r>
              <a:rPr lang="zh-CN" altLang="en-US" b="1" dirty="0">
                <a:highlight>
                  <a:srgbClr val="FFFF00"/>
                </a:highlight>
              </a:rPr>
              <a:t> </a:t>
            </a:r>
            <a:r>
              <a:rPr lang="en-US" altLang="zh-CN" b="1" dirty="0">
                <a:highlight>
                  <a:srgbClr val="FFFF00"/>
                </a:highlight>
              </a:rPr>
              <a:t>2,</a:t>
            </a:r>
            <a:r>
              <a:rPr lang="zh-CN" altLang="en-US" b="1" dirty="0">
                <a:highlight>
                  <a:srgbClr val="FFFF00"/>
                </a:highlight>
              </a:rPr>
              <a:t> </a:t>
            </a:r>
            <a:r>
              <a:rPr lang="en-US" altLang="zh-CN" b="1" dirty="0">
                <a:highlight>
                  <a:srgbClr val="FFFF00"/>
                </a:highlight>
              </a:rPr>
              <a:t>(B)</a:t>
            </a:r>
            <a:r>
              <a:rPr lang="zh-CN" altLang="en-US" b="1" dirty="0">
                <a:highlight>
                  <a:srgbClr val="FFFF00"/>
                </a:highlight>
              </a:rPr>
              <a:t> </a:t>
            </a:r>
            <a:r>
              <a:rPr lang="en-US" altLang="zh-CN" b="1" dirty="0">
                <a:highlight>
                  <a:srgbClr val="FFFF00"/>
                </a:highlight>
              </a:rPr>
              <a:t>&amp;</a:t>
            </a:r>
            <a:r>
              <a:rPr lang="zh-CN" altLang="en-US" b="1" dirty="0">
                <a:highlight>
                  <a:srgbClr val="FFFF00"/>
                </a:highlight>
              </a:rPr>
              <a:t> </a:t>
            </a:r>
            <a:r>
              <a:rPr lang="en-US" altLang="zh-CN" b="1" dirty="0">
                <a:highlight>
                  <a:srgbClr val="FFFF00"/>
                </a:highlight>
              </a:rPr>
              <a:t>(C</a:t>
            </a:r>
            <a:r>
              <a:rPr lang="zh-CN" altLang="en-US" b="1" dirty="0">
                <a:highlight>
                  <a:srgbClr val="FFFF00"/>
                </a:highlight>
              </a:rPr>
              <a:t> </a:t>
            </a:r>
            <a:r>
              <a:rPr lang="en-US" altLang="zh-CN" b="1" dirty="0">
                <a:highlight>
                  <a:srgbClr val="FFFF00"/>
                </a:highlight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563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D560A7-4A83-BA43-80B4-075DBE20E6DA}"/>
              </a:ext>
            </a:extLst>
          </p:cNvPr>
          <p:cNvSpPr/>
          <p:nvPr/>
        </p:nvSpPr>
        <p:spPr>
          <a:xfrm>
            <a:off x="2358330" y="2687809"/>
            <a:ext cx="1411835" cy="51548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7A702D-CC8F-1B43-A365-3BEB182BA479}"/>
              </a:ext>
            </a:extLst>
          </p:cNvPr>
          <p:cNvSpPr/>
          <p:nvPr/>
        </p:nvSpPr>
        <p:spPr>
          <a:xfrm>
            <a:off x="1601942" y="3890105"/>
            <a:ext cx="1069889" cy="46497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D945C4-CB67-154C-9296-A90EA3FD4B34}"/>
              </a:ext>
            </a:extLst>
          </p:cNvPr>
          <p:cNvSpPr/>
          <p:nvPr/>
        </p:nvSpPr>
        <p:spPr>
          <a:xfrm>
            <a:off x="3621420" y="3876932"/>
            <a:ext cx="1069889" cy="50566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AAB5AB-26B7-E345-98F9-5DC62E31C94D}"/>
              </a:ext>
            </a:extLst>
          </p:cNvPr>
          <p:cNvCxnSpPr>
            <a:cxnSpLocks/>
          </p:cNvCxnSpPr>
          <p:nvPr/>
        </p:nvCxnSpPr>
        <p:spPr>
          <a:xfrm flipH="1">
            <a:off x="2390765" y="3221465"/>
            <a:ext cx="698489" cy="629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AF4F0BF-8450-1D49-914C-ADC410109631}"/>
              </a:ext>
            </a:extLst>
          </p:cNvPr>
          <p:cNvCxnSpPr>
            <a:cxnSpLocks/>
          </p:cNvCxnSpPr>
          <p:nvPr/>
        </p:nvCxnSpPr>
        <p:spPr>
          <a:xfrm>
            <a:off x="3120844" y="3208292"/>
            <a:ext cx="917999" cy="66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6C7C6A3-D68E-774F-B08F-37A6DAD668A8}"/>
              </a:ext>
            </a:extLst>
          </p:cNvPr>
          <p:cNvSpPr txBox="1"/>
          <p:nvPr/>
        </p:nvSpPr>
        <p:spPr>
          <a:xfrm>
            <a:off x="2067698" y="2986216"/>
            <a:ext cx="1157416" cy="442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98E293-AF40-794D-B54E-5CDA328CF142}"/>
                  </a:ext>
                </a:extLst>
              </p:cNvPr>
              <p:cNvSpPr txBox="1"/>
              <p:nvPr/>
            </p:nvSpPr>
            <p:spPr>
              <a:xfrm>
                <a:off x="3685777" y="3937927"/>
                <a:ext cx="14426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age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29</a:t>
                </a:r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98E293-AF40-794D-B54E-5CDA328CF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777" y="3937927"/>
                <a:ext cx="1442651" cy="369332"/>
              </a:xfrm>
              <a:prstGeom prst="rect">
                <a:avLst/>
              </a:prstGeom>
              <a:blipFill>
                <a:blip r:embed="rId2"/>
                <a:stretch>
                  <a:fillRect l="-3509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1AB27F02-BFEF-6646-AE72-26E0192B0288}"/>
              </a:ext>
            </a:extLst>
          </p:cNvPr>
          <p:cNvSpPr txBox="1"/>
          <p:nvPr/>
        </p:nvSpPr>
        <p:spPr>
          <a:xfrm>
            <a:off x="2116356" y="3303530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125223-14DF-FE40-A464-5C7D5868E453}"/>
              </a:ext>
            </a:extLst>
          </p:cNvPr>
          <p:cNvSpPr txBox="1"/>
          <p:nvPr/>
        </p:nvSpPr>
        <p:spPr>
          <a:xfrm>
            <a:off x="3621420" y="3279843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A6C2B7-86F3-FE40-9E35-E161C451693E}"/>
              </a:ext>
            </a:extLst>
          </p:cNvPr>
          <p:cNvSpPr/>
          <p:nvPr/>
        </p:nvSpPr>
        <p:spPr>
          <a:xfrm>
            <a:off x="1641635" y="3956076"/>
            <a:ext cx="940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-0.6,</a:t>
            </a:r>
            <a:r>
              <a:rPr lang="zh-CN" altLang="en-US" dirty="0"/>
              <a:t> </a:t>
            </a:r>
            <a:r>
              <a:rPr lang="en-US" altLang="zh-CN" dirty="0"/>
              <a:t>0.4</a:t>
            </a:r>
            <a:endParaRPr lang="en-US" dirty="0"/>
          </a:p>
        </p:txBody>
      </p:sp>
      <p:graphicFrame>
        <p:nvGraphicFramePr>
          <p:cNvPr id="31" name="Table 31">
            <a:extLst>
              <a:ext uri="{FF2B5EF4-FFF2-40B4-BE49-F238E27FC236}">
                <a16:creationId xmlns:a16="http://schemas.microsoft.com/office/drawing/2014/main" id="{E4F67F44-E8B7-BB4F-A10A-2D2389B887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421717"/>
              </p:ext>
            </p:extLst>
          </p:nvPr>
        </p:nvGraphicFramePr>
        <p:xfrm>
          <a:off x="1601943" y="282959"/>
          <a:ext cx="5874952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738">
                  <a:extLst>
                    <a:ext uri="{9D8B030D-6E8A-4147-A177-3AD203B41FA5}">
                      <a16:colId xmlns:a16="http://schemas.microsoft.com/office/drawing/2014/main" val="787790372"/>
                    </a:ext>
                  </a:extLst>
                </a:gridCol>
                <a:gridCol w="1468738">
                  <a:extLst>
                    <a:ext uri="{9D8B030D-6E8A-4147-A177-3AD203B41FA5}">
                      <a16:colId xmlns:a16="http://schemas.microsoft.com/office/drawing/2014/main" val="2516382577"/>
                    </a:ext>
                  </a:extLst>
                </a:gridCol>
                <a:gridCol w="1468738">
                  <a:extLst>
                    <a:ext uri="{9D8B030D-6E8A-4147-A177-3AD203B41FA5}">
                      <a16:colId xmlns:a16="http://schemas.microsoft.com/office/drawing/2014/main" val="1785740140"/>
                    </a:ext>
                  </a:extLst>
                </a:gridCol>
                <a:gridCol w="1468738">
                  <a:extLst>
                    <a:ext uri="{9D8B030D-6E8A-4147-A177-3AD203B41FA5}">
                      <a16:colId xmlns:a16="http://schemas.microsoft.com/office/drawing/2014/main" val="17763560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Income</a:t>
                      </a:r>
                      <a:r>
                        <a:rPr lang="zh-CN" altLang="en-US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Has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Residual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74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-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0.6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-0.6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941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8000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–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0.6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0.4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64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-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0.6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-0.6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358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–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0.6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0.4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00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15000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–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0.6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=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0.4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845302"/>
                  </a:ext>
                </a:extLst>
              </a:tr>
            </a:tbl>
          </a:graphicData>
        </a:graphic>
      </p:graphicFrame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114D173-E471-3C4C-AD5C-DBE58EA40B7F}"/>
              </a:ext>
            </a:extLst>
          </p:cNvPr>
          <p:cNvCxnSpPr>
            <a:cxnSpLocks/>
          </p:cNvCxnSpPr>
          <p:nvPr/>
        </p:nvCxnSpPr>
        <p:spPr>
          <a:xfrm>
            <a:off x="4870558" y="5298014"/>
            <a:ext cx="1091314" cy="592393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33DCC0E-3BA3-2747-9F70-62AFA20E05C6}"/>
                  </a:ext>
                </a:extLst>
              </p:cNvPr>
              <p:cNvSpPr txBox="1"/>
              <p:nvPr/>
            </p:nvSpPr>
            <p:spPr>
              <a:xfrm>
                <a:off x="6076673" y="5561150"/>
                <a:ext cx="4006441" cy="938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0.4+0.4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0.6</m:t>
                          </m:r>
                          <m:r>
                            <a:rPr lang="zh-CN" alt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1−0.6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0.6</m:t>
                          </m:r>
                          <m:r>
                            <a:rPr lang="zh-CN" alt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(1−0.6)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=1.67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33DCC0E-3BA3-2747-9F70-62AFA20E0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6673" y="5561150"/>
                <a:ext cx="4006441" cy="9389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635E7BD-4B97-9D48-AA7D-9A10F6A4E89A}"/>
                  </a:ext>
                </a:extLst>
              </p:cNvPr>
              <p:cNvSpPr txBox="1"/>
              <p:nvPr/>
            </p:nvSpPr>
            <p:spPr>
              <a:xfrm>
                <a:off x="7661190" y="739496"/>
                <a:ext cx="1890584" cy="2336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zh-CN" altLang="en-US" dirty="0"/>
                  <a:t> 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probability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predict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yes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=0.41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635E7BD-4B97-9D48-AA7D-9A10F6A4E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190" y="739496"/>
                <a:ext cx="1890584" cy="2336986"/>
              </a:xfrm>
              <a:prstGeom prst="rect">
                <a:avLst/>
              </a:prstGeom>
              <a:blipFill>
                <a:blip r:embed="rId4"/>
                <a:stretch>
                  <a:fillRect l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DCB5F1B-9BA5-0F45-8133-48231BCA917B}"/>
                  </a:ext>
                </a:extLst>
              </p:cNvPr>
              <p:cNvSpPr txBox="1"/>
              <p:nvPr/>
            </p:nvSpPr>
            <p:spPr>
              <a:xfrm>
                <a:off x="2369334" y="2650906"/>
                <a:ext cx="144265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Income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8000</a:t>
                </a:r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DCB5F1B-9BA5-0F45-8133-48231BCA9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334" y="2650906"/>
                <a:ext cx="1442651" cy="646331"/>
              </a:xfrm>
              <a:prstGeom prst="rect">
                <a:avLst/>
              </a:prstGeom>
              <a:blipFill>
                <a:blip r:embed="rId5"/>
                <a:stretch>
                  <a:fillRect l="-3509" t="-384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95F7E50E-A9CF-244D-BC72-89861E785EE0}"/>
              </a:ext>
            </a:extLst>
          </p:cNvPr>
          <p:cNvSpPr/>
          <p:nvPr/>
        </p:nvSpPr>
        <p:spPr>
          <a:xfrm>
            <a:off x="2899154" y="4833037"/>
            <a:ext cx="1069889" cy="46497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1FD5CE-F16A-5A41-BB91-681498FA973B}"/>
              </a:ext>
            </a:extLst>
          </p:cNvPr>
          <p:cNvSpPr/>
          <p:nvPr/>
        </p:nvSpPr>
        <p:spPr>
          <a:xfrm>
            <a:off x="3037655" y="4885698"/>
            <a:ext cx="5837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-0.6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D3B7830-3C80-9245-BF10-4BE0E7FA806D}"/>
              </a:ext>
            </a:extLst>
          </p:cNvPr>
          <p:cNvSpPr/>
          <p:nvPr/>
        </p:nvSpPr>
        <p:spPr>
          <a:xfrm>
            <a:off x="4337916" y="4791423"/>
            <a:ext cx="1069889" cy="46497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15E9266-1091-024E-8C6A-1ED693C34295}"/>
              </a:ext>
            </a:extLst>
          </p:cNvPr>
          <p:cNvSpPr/>
          <p:nvPr/>
        </p:nvSpPr>
        <p:spPr>
          <a:xfrm>
            <a:off x="4382212" y="4852249"/>
            <a:ext cx="9409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0.4,</a:t>
            </a:r>
            <a:r>
              <a:rPr lang="zh-CN" altLang="en-US" dirty="0"/>
              <a:t> </a:t>
            </a:r>
            <a:r>
              <a:rPr lang="en-US" altLang="zh-CN" dirty="0"/>
              <a:t>0.4</a:t>
            </a:r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574652C-8BB3-A148-88C6-D3DA1D0B2659}"/>
              </a:ext>
            </a:extLst>
          </p:cNvPr>
          <p:cNvCxnSpPr>
            <a:cxnSpLocks/>
            <a:stCxn id="6" idx="2"/>
            <a:endCxn id="27" idx="0"/>
          </p:cNvCxnSpPr>
          <p:nvPr/>
        </p:nvCxnSpPr>
        <p:spPr>
          <a:xfrm flipH="1">
            <a:off x="3434099" y="4382596"/>
            <a:ext cx="722266" cy="4504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11A7A80-EF70-FE4F-8ECB-A77F6355F3FA}"/>
              </a:ext>
            </a:extLst>
          </p:cNvPr>
          <p:cNvCxnSpPr>
            <a:cxnSpLocks/>
            <a:stCxn id="6" idx="2"/>
            <a:endCxn id="30" idx="0"/>
          </p:cNvCxnSpPr>
          <p:nvPr/>
        </p:nvCxnSpPr>
        <p:spPr>
          <a:xfrm>
            <a:off x="4156365" y="4382596"/>
            <a:ext cx="716496" cy="408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60E852F-7A9B-1C48-ADD3-9F4B73983ECD}"/>
              </a:ext>
            </a:extLst>
          </p:cNvPr>
          <p:cNvSpPr txBox="1"/>
          <p:nvPr/>
        </p:nvSpPr>
        <p:spPr>
          <a:xfrm>
            <a:off x="3120844" y="4419954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C4EB9A3-904A-D945-B7C5-C6603E544065}"/>
              </a:ext>
            </a:extLst>
          </p:cNvPr>
          <p:cNvSpPr txBox="1"/>
          <p:nvPr/>
        </p:nvSpPr>
        <p:spPr>
          <a:xfrm>
            <a:off x="4477717" y="4370695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F166DD9-6B56-544C-A336-2DF2B89D4F8D}"/>
                  </a:ext>
                </a:extLst>
              </p:cNvPr>
              <p:cNvSpPr txBox="1"/>
              <p:nvPr/>
            </p:nvSpPr>
            <p:spPr>
              <a:xfrm>
                <a:off x="1510464" y="5665227"/>
                <a:ext cx="3897341" cy="661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−0.6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0.6</m:t>
                          </m:r>
                          <m:r>
                            <a:rPr lang="zh-CN" alt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1−0.6</m:t>
                              </m:r>
                            </m:e>
                          </m:d>
                        </m:den>
                      </m:f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=−2.5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3F166DD9-6B56-544C-A336-2DF2B89D4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464" y="5665227"/>
                <a:ext cx="3897341" cy="66191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A704644-B637-1744-97A1-1EF5596FD5AB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3434099" y="5298014"/>
            <a:ext cx="34747" cy="424758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95E17D4-ADD9-1140-B5DD-1C7DC6B72DE2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671831" y="3100014"/>
            <a:ext cx="1763330" cy="1022580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D11BC13-29C5-284D-8B8F-FF44F3EB4441}"/>
                  </a:ext>
                </a:extLst>
              </p:cNvPr>
              <p:cNvSpPr txBox="1"/>
              <p:nvPr/>
            </p:nvSpPr>
            <p:spPr>
              <a:xfrm>
                <a:off x="4038843" y="2654303"/>
                <a:ext cx="4796238" cy="6619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−0.6+0.4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0.6</m:t>
                          </m:r>
                          <m:r>
                            <a:rPr lang="zh-CN" alt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1−0.6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+0.6</m:t>
                          </m:r>
                          <m:r>
                            <a:rPr lang="zh-CN" alt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(1−0.6)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=−0.42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9D11BC13-29C5-284D-8B8F-FF44F3EB4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843" y="2654303"/>
                <a:ext cx="4796238" cy="661912"/>
              </a:xfrm>
              <a:prstGeom prst="rect">
                <a:avLst/>
              </a:prstGeom>
              <a:blipFill>
                <a:blip r:embed="rId7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9C0680CA-16D5-7C44-A1BF-8A0120BE8584}"/>
              </a:ext>
            </a:extLst>
          </p:cNvPr>
          <p:cNvSpPr txBox="1"/>
          <p:nvPr/>
        </p:nvSpPr>
        <p:spPr>
          <a:xfrm>
            <a:off x="5421929" y="3402078"/>
            <a:ext cx="33309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Note: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P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is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only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same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for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the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first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tree,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will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change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when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build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next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tree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8030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31">
            <a:extLst>
              <a:ext uri="{FF2B5EF4-FFF2-40B4-BE49-F238E27FC236}">
                <a16:creationId xmlns:a16="http://schemas.microsoft.com/office/drawing/2014/main" id="{DA8C4B58-6802-A741-A0D1-D57FCF240F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905363"/>
              </p:ext>
            </p:extLst>
          </p:nvPr>
        </p:nvGraphicFramePr>
        <p:xfrm>
          <a:off x="1309817" y="1337040"/>
          <a:ext cx="7166920" cy="248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7528">
                  <a:extLst>
                    <a:ext uri="{9D8B030D-6E8A-4147-A177-3AD203B41FA5}">
                      <a16:colId xmlns:a16="http://schemas.microsoft.com/office/drawing/2014/main" val="787790372"/>
                    </a:ext>
                  </a:extLst>
                </a:gridCol>
                <a:gridCol w="1507528">
                  <a:extLst>
                    <a:ext uri="{9D8B030D-6E8A-4147-A177-3AD203B41FA5}">
                      <a16:colId xmlns:a16="http://schemas.microsoft.com/office/drawing/2014/main" val="2516382577"/>
                    </a:ext>
                  </a:extLst>
                </a:gridCol>
                <a:gridCol w="1136809">
                  <a:extLst>
                    <a:ext uri="{9D8B030D-6E8A-4147-A177-3AD203B41FA5}">
                      <a16:colId xmlns:a16="http://schemas.microsoft.com/office/drawing/2014/main" val="1785740140"/>
                    </a:ext>
                  </a:extLst>
                </a:gridCol>
                <a:gridCol w="1470459">
                  <a:extLst>
                    <a:ext uri="{9D8B030D-6E8A-4147-A177-3AD203B41FA5}">
                      <a16:colId xmlns:a16="http://schemas.microsoft.com/office/drawing/2014/main" val="2778724051"/>
                    </a:ext>
                  </a:extLst>
                </a:gridCol>
                <a:gridCol w="1544596">
                  <a:extLst>
                    <a:ext uri="{9D8B030D-6E8A-4147-A177-3AD203B41FA5}">
                      <a16:colId xmlns:a16="http://schemas.microsoft.com/office/drawing/2014/main" val="1776356046"/>
                    </a:ext>
                  </a:extLst>
                </a:gridCol>
              </a:tblGrid>
              <a:tr h="273898">
                <a:tc>
                  <a:txBody>
                    <a:bodyPr/>
                    <a:lstStyle/>
                    <a:p>
                      <a:r>
                        <a:rPr lang="en-US" altLang="zh-CN" dirty="0"/>
                        <a:t>Income</a:t>
                      </a:r>
                      <a:r>
                        <a:rPr lang="zh-CN" altLang="en-US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Has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Predicted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Prob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Residual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74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-0.55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941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8000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0.55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0.45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64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10000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-0.3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358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0.22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003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altLang="zh-CN" dirty="0"/>
                        <a:t>15000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0.78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0.22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8453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AB4724D-731D-3048-842B-882BF0FF737E}"/>
              </a:ext>
            </a:extLst>
          </p:cNvPr>
          <p:cNvSpPr txBox="1"/>
          <p:nvPr/>
        </p:nvSpPr>
        <p:spPr>
          <a:xfrm>
            <a:off x="1309817" y="116511"/>
            <a:ext cx="444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Then</a:t>
            </a:r>
            <a:r>
              <a:rPr lang="zh-CN" altLang="en-US" dirty="0"/>
              <a:t> </a:t>
            </a:r>
            <a:r>
              <a:rPr lang="en-US" altLang="zh-CN" dirty="0"/>
              <a:t>Update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Log</a:t>
            </a:r>
            <a:r>
              <a:rPr lang="zh-CN" altLang="en-US" dirty="0"/>
              <a:t> </a:t>
            </a:r>
            <a:r>
              <a:rPr lang="en-US" altLang="zh-CN" dirty="0"/>
              <a:t>(odds)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Probability,</a:t>
            </a:r>
            <a:r>
              <a:rPr lang="zh-CN" altLang="en-US" dirty="0"/>
              <a:t> </a:t>
            </a:r>
            <a:r>
              <a:rPr lang="en-US" altLang="zh-CN" dirty="0"/>
              <a:t>assume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r>
              <a:rPr lang="zh-CN" altLang="en-US" dirty="0"/>
              <a:t> </a:t>
            </a:r>
            <a:r>
              <a:rPr lang="en-US" altLang="zh-CN" dirty="0"/>
              <a:t>rate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0.3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567A7D-26E1-804D-A3FA-1228B251ECBC}"/>
                  </a:ext>
                </a:extLst>
              </p:cNvPr>
              <p:cNvSpPr txBox="1"/>
              <p:nvPr/>
            </p:nvSpPr>
            <p:spPr>
              <a:xfrm>
                <a:off x="1299762" y="3857530"/>
                <a:ext cx="8326152" cy="2717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=0.41+0.5</m:t>
                      </m:r>
                      <m:r>
                        <a:rPr lang="zh-CN" alt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0.42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=0.2</m:t>
                      </m:r>
                      <m:r>
                        <a:rPr lang="zh-CN" alt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𝑃𝑟𝑜𝑏</m:t>
                      </m:r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0.2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=0.55</m:t>
                      </m:r>
                      <m:r>
                        <a:rPr lang="zh-CN" alt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altLang="zh-CN" b="0" dirty="0">
                  <a:solidFill>
                    <a:schemeClr val="accent6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.41</m:t>
                      </m:r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+0.</m:t>
                      </m:r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zh-CN" altLang="en-US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0.42</m:t>
                          </m:r>
                        </m:e>
                      </m:d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0.2</m:t>
                      </m:r>
                      <m:r>
                        <a:rPr lang="zh-CN" altLang="en-US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𝑃𝑟𝑜𝑏</m:t>
                      </m:r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.2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0.55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41</m:t>
                      </m:r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+0.</m:t>
                      </m:r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zh-CN" altLang="en-US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2.5</m:t>
                          </m:r>
                        </m:e>
                      </m:d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−0.84</m:t>
                      </m:r>
                      <m:r>
                        <a:rPr lang="zh-CN" altLang="en-US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𝑃𝑟𝑜𝑏</m:t>
                      </m:r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−0.84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0.30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41</m:t>
                      </m:r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+0.</m:t>
                      </m:r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zh-CN" altLang="en-US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67</m:t>
                          </m:r>
                        </m:e>
                      </m:d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1.25</m:t>
                      </m:r>
                      <m:r>
                        <a:rPr lang="zh-CN" altLang="en-US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𝑃𝑟𝑜𝑏</m:t>
                      </m:r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.25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0.78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41</m:t>
                      </m:r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+0.</m:t>
                      </m:r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zh-CN" altLang="en-US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1.67</m:t>
                          </m:r>
                        </m:e>
                      </m:d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1.25</m:t>
                      </m:r>
                      <m:r>
                        <a:rPr lang="zh-CN" altLang="en-US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𝑃𝑟𝑜𝑏</m:t>
                      </m:r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.25</m:t>
                              </m:r>
                            </m:sup>
                          </m:sSup>
                        </m:den>
                      </m:f>
                      <m:r>
                        <a:rPr lang="en-US" altLang="zh-CN" i="1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0.78</m:t>
                      </m:r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567A7D-26E1-804D-A3FA-1228B251EC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762" y="3857530"/>
                <a:ext cx="8326152" cy="27174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1AAC622-03E6-6046-AF44-1E80724EE725}"/>
                  </a:ext>
                </a:extLst>
              </p:cNvPr>
              <p:cNvSpPr txBox="1"/>
              <p:nvPr/>
            </p:nvSpPr>
            <p:spPr>
              <a:xfrm>
                <a:off x="1136367" y="631147"/>
                <a:ext cx="6191643" cy="902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𝜈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zh-CN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zh-CN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𝑖𝑠</m:t>
                          </m:r>
                          <m:r>
                            <a:rPr lang="zh-CN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zh-CN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zh-CN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𝑙𝑒𝑎𝑣𝑒𝑠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1AAC622-03E6-6046-AF44-1E80724EE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367" y="631147"/>
                <a:ext cx="6191643" cy="902555"/>
              </a:xfrm>
              <a:prstGeom prst="rect">
                <a:avLst/>
              </a:prstGeom>
              <a:blipFill>
                <a:blip r:embed="rId3"/>
                <a:stretch>
                  <a:fillRect t="-90278" b="-14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27AA0EC8-0656-844A-ADFE-CA3114B33818}"/>
              </a:ext>
            </a:extLst>
          </p:cNvPr>
          <p:cNvSpPr/>
          <p:nvPr/>
        </p:nvSpPr>
        <p:spPr>
          <a:xfrm>
            <a:off x="6783859" y="1337040"/>
            <a:ext cx="1569309" cy="25204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16E302-BC97-2B43-BB36-EAAD8573B978}"/>
              </a:ext>
            </a:extLst>
          </p:cNvPr>
          <p:cNvSpPr txBox="1"/>
          <p:nvPr/>
        </p:nvSpPr>
        <p:spPr>
          <a:xfrm>
            <a:off x="8711514" y="1533702"/>
            <a:ext cx="12356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Use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these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values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to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build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the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second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tree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F04AF8E-E188-574F-A626-20FE9CD79E23}"/>
              </a:ext>
            </a:extLst>
          </p:cNvPr>
          <p:cNvCxnSpPr>
            <a:cxnSpLocks/>
          </p:cNvCxnSpPr>
          <p:nvPr/>
        </p:nvCxnSpPr>
        <p:spPr>
          <a:xfrm>
            <a:off x="8353168" y="2347784"/>
            <a:ext cx="35834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983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09EF1B-B6FC-C244-9309-3D12043029EF}"/>
              </a:ext>
            </a:extLst>
          </p:cNvPr>
          <p:cNvSpPr/>
          <p:nvPr/>
        </p:nvSpPr>
        <p:spPr>
          <a:xfrm>
            <a:off x="558800" y="2767013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2E4459-E6AC-7B4B-B90D-1B4CF38FB6D4}"/>
              </a:ext>
            </a:extLst>
          </p:cNvPr>
          <p:cNvSpPr txBox="1"/>
          <p:nvPr/>
        </p:nvSpPr>
        <p:spPr>
          <a:xfrm>
            <a:off x="7443788" y="34147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01D627F-A6E5-5742-ABEB-95E5FAE22A89}"/>
                  </a:ext>
                </a:extLst>
              </p:cNvPr>
              <p:cNvSpPr txBox="1"/>
              <p:nvPr/>
            </p:nvSpPr>
            <p:spPr>
              <a:xfrm>
                <a:off x="701171" y="2829253"/>
                <a:ext cx="685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01D627F-A6E5-5742-ABEB-95E5FAE22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71" y="2829253"/>
                <a:ext cx="685219" cy="523220"/>
              </a:xfrm>
              <a:prstGeom prst="rect">
                <a:avLst/>
              </a:prstGeom>
              <a:blipFill>
                <a:blip r:embed="rId2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1720027F-34F3-C941-A197-4AEA0440FAD1}"/>
              </a:ext>
            </a:extLst>
          </p:cNvPr>
          <p:cNvSpPr/>
          <p:nvPr/>
        </p:nvSpPr>
        <p:spPr>
          <a:xfrm>
            <a:off x="2502691" y="4738688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F94174-5F1D-AC45-9ECA-12CF986C073D}"/>
              </a:ext>
            </a:extLst>
          </p:cNvPr>
          <p:cNvSpPr/>
          <p:nvPr/>
        </p:nvSpPr>
        <p:spPr>
          <a:xfrm>
            <a:off x="2502693" y="1181428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BF9C2F-FC3E-A048-B3F8-9EE46A1E160A}"/>
              </a:ext>
            </a:extLst>
          </p:cNvPr>
          <p:cNvSpPr/>
          <p:nvPr/>
        </p:nvSpPr>
        <p:spPr>
          <a:xfrm>
            <a:off x="2502693" y="147639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E415A2-B7C9-7C4E-8A80-928F5C41FC64}"/>
              </a:ext>
            </a:extLst>
          </p:cNvPr>
          <p:cNvSpPr/>
          <p:nvPr/>
        </p:nvSpPr>
        <p:spPr>
          <a:xfrm>
            <a:off x="2502693" y="2767013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4787D47-AAA5-B841-89BC-ADDF4695BEFF}"/>
                  </a:ext>
                </a:extLst>
              </p:cNvPr>
              <p:cNvSpPr txBox="1"/>
              <p:nvPr/>
            </p:nvSpPr>
            <p:spPr>
              <a:xfrm>
                <a:off x="3507281" y="220864"/>
                <a:ext cx="685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4787D47-AAA5-B841-89BC-ADDF4695B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7281" y="220864"/>
                <a:ext cx="685219" cy="523220"/>
              </a:xfrm>
              <a:prstGeom prst="rect">
                <a:avLst/>
              </a:prstGeom>
              <a:blipFill>
                <a:blip r:embed="rId3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227A7CC-4F4D-6D45-A5DD-711054AC33A9}"/>
                  </a:ext>
                </a:extLst>
              </p:cNvPr>
              <p:cNvSpPr txBox="1"/>
              <p:nvPr/>
            </p:nvSpPr>
            <p:spPr>
              <a:xfrm>
                <a:off x="3507281" y="1305908"/>
                <a:ext cx="685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227A7CC-4F4D-6D45-A5DD-711054AC3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7281" y="1305908"/>
                <a:ext cx="685219" cy="523220"/>
              </a:xfrm>
              <a:prstGeom prst="rect">
                <a:avLst/>
              </a:prstGeom>
              <a:blipFill>
                <a:blip r:embed="rId4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2D41525-38F5-9648-B3A5-675F7810DC2C}"/>
                  </a:ext>
                </a:extLst>
              </p:cNvPr>
              <p:cNvSpPr txBox="1"/>
              <p:nvPr/>
            </p:nvSpPr>
            <p:spPr>
              <a:xfrm>
                <a:off x="2621250" y="2854971"/>
                <a:ext cx="6852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2D41525-38F5-9648-B3A5-675F7810D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250" y="2854971"/>
                <a:ext cx="685217" cy="400110"/>
              </a:xfrm>
              <a:prstGeom prst="rect">
                <a:avLst/>
              </a:prstGeom>
              <a:blipFill>
                <a:blip r:embed="rId5"/>
                <a:stretch>
                  <a:fillRect r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756E026-CFD7-2A4C-8373-D14E7D93F144}"/>
                  </a:ext>
                </a:extLst>
              </p:cNvPr>
              <p:cNvSpPr txBox="1"/>
              <p:nvPr/>
            </p:nvSpPr>
            <p:spPr>
              <a:xfrm>
                <a:off x="2502691" y="1985963"/>
                <a:ext cx="96996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     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zh-CN" sz="2400" dirty="0"/>
              </a:p>
              <a:p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756E026-CFD7-2A4C-8373-D14E7D93F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691" y="1985963"/>
                <a:ext cx="969963" cy="830997"/>
              </a:xfrm>
              <a:prstGeom prst="rect">
                <a:avLst/>
              </a:prstGeom>
              <a:blipFill>
                <a:blip r:embed="rId6"/>
                <a:stretch>
                  <a:fillRect l="-1299"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E3345D9-FCA3-614E-90FA-80E22179BFEA}"/>
                  </a:ext>
                </a:extLst>
              </p:cNvPr>
              <p:cNvSpPr txBox="1"/>
              <p:nvPr/>
            </p:nvSpPr>
            <p:spPr>
              <a:xfrm>
                <a:off x="2502689" y="3647747"/>
                <a:ext cx="96996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     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lang="zh-CN" alt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E3345D9-FCA3-614E-90FA-80E22179B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689" y="3647747"/>
                <a:ext cx="969963" cy="830997"/>
              </a:xfrm>
              <a:prstGeom prst="rect">
                <a:avLst/>
              </a:prstGeom>
              <a:blipFill>
                <a:blip r:embed="rId7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5F4738C-E033-3F4F-95A8-741DE77A8FC8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528763" y="795341"/>
            <a:ext cx="973926" cy="2295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426A54D-8555-A242-AB7E-2139A754D96D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528763" y="1897695"/>
            <a:ext cx="1021552" cy="11931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82F21C4-4F51-BB4C-886C-07930642623A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>
            <a:off x="1528763" y="3090863"/>
            <a:ext cx="9739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581D3DE-F89E-0240-9CC0-06061B3D6F49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1528763" y="3090863"/>
            <a:ext cx="973928" cy="1971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0D7D0F6-BBE2-0D4B-B66A-535656CDDEC7}"/>
                  </a:ext>
                </a:extLst>
              </p:cNvPr>
              <p:cNvSpPr txBox="1"/>
              <p:nvPr/>
            </p:nvSpPr>
            <p:spPr>
              <a:xfrm>
                <a:off x="443095" y="5843258"/>
                <a:ext cx="508915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32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get</m:t>
                      </m:r>
                      <m:r>
                        <a:rPr lang="zh-CN" alt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zh-CN" alt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zh-CN" alt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vector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0D7D0F6-BBE2-0D4B-B66A-535656CDD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95" y="5843258"/>
                <a:ext cx="5089150" cy="492443"/>
              </a:xfrm>
              <a:prstGeom prst="rect">
                <a:avLst/>
              </a:prstGeom>
              <a:blipFill>
                <a:blip r:embed="rId8"/>
                <a:stretch>
                  <a:fillRect l="-748" t="-10256" r="-998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19972C8-94BE-294C-A560-A0D2C03B2B19}"/>
                  </a:ext>
                </a:extLst>
              </p:cNvPr>
              <p:cNvSpPr txBox="1"/>
              <p:nvPr/>
            </p:nvSpPr>
            <p:spPr>
              <a:xfrm>
                <a:off x="3571870" y="2767013"/>
                <a:ext cx="685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19972C8-94BE-294C-A560-A0D2C03B2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870" y="2767013"/>
                <a:ext cx="685219" cy="523220"/>
              </a:xfrm>
              <a:prstGeom prst="rect">
                <a:avLst/>
              </a:prstGeom>
              <a:blipFill>
                <a:blip r:embed="rId9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80D8E3D-6E89-F744-8B9D-0754C7C72D0E}"/>
                  </a:ext>
                </a:extLst>
              </p:cNvPr>
              <p:cNvSpPr txBox="1"/>
              <p:nvPr/>
            </p:nvSpPr>
            <p:spPr>
              <a:xfrm>
                <a:off x="3615025" y="4762171"/>
                <a:ext cx="685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80D8E3D-6E89-F744-8B9D-0754C7C72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5025" y="4762171"/>
                <a:ext cx="685219" cy="523220"/>
              </a:xfrm>
              <a:prstGeom prst="rect">
                <a:avLst/>
              </a:prstGeom>
              <a:blipFill>
                <a:blip r:embed="rId10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53E74B7-9FAE-D747-ABBD-8844CF1B07A3}"/>
                  </a:ext>
                </a:extLst>
              </p:cNvPr>
              <p:cNvSpPr txBox="1"/>
              <p:nvPr/>
            </p:nvSpPr>
            <p:spPr>
              <a:xfrm>
                <a:off x="2579970" y="262891"/>
                <a:ext cx="6852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53E74B7-9FAE-D747-ABBD-8844CF1B0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970" y="262891"/>
                <a:ext cx="685217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9D2A69A-C0BA-CC4B-A510-C776802814F9}"/>
                  </a:ext>
                </a:extLst>
              </p:cNvPr>
              <p:cNvSpPr txBox="1"/>
              <p:nvPr/>
            </p:nvSpPr>
            <p:spPr>
              <a:xfrm>
                <a:off x="2579970" y="1316966"/>
                <a:ext cx="6852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9D2A69A-C0BA-CC4B-A510-C77680281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970" y="1316966"/>
                <a:ext cx="685217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E9C80A9-FF91-7344-93EE-3A991B5039B5}"/>
                  </a:ext>
                </a:extLst>
              </p:cNvPr>
              <p:cNvSpPr txBox="1"/>
              <p:nvPr/>
            </p:nvSpPr>
            <p:spPr>
              <a:xfrm>
                <a:off x="2603680" y="4834827"/>
                <a:ext cx="6852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E9C80A9-FF91-7344-93EE-3A991B503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680" y="4834827"/>
                <a:ext cx="685217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Multiply 45">
            <a:extLst>
              <a:ext uri="{FF2B5EF4-FFF2-40B4-BE49-F238E27FC236}">
                <a16:creationId xmlns:a16="http://schemas.microsoft.com/office/drawing/2014/main" id="{9FD2DE62-7F54-BB41-80A4-BBA8F85AA4E1}"/>
              </a:ext>
            </a:extLst>
          </p:cNvPr>
          <p:cNvSpPr/>
          <p:nvPr/>
        </p:nvSpPr>
        <p:spPr>
          <a:xfrm>
            <a:off x="1843440" y="1563487"/>
            <a:ext cx="451784" cy="37379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Multiply 46">
            <a:extLst>
              <a:ext uri="{FF2B5EF4-FFF2-40B4-BE49-F238E27FC236}">
                <a16:creationId xmlns:a16="http://schemas.microsoft.com/office/drawing/2014/main" id="{193840B6-7535-B348-8342-C8B47E9BA638}"/>
              </a:ext>
            </a:extLst>
          </p:cNvPr>
          <p:cNvSpPr/>
          <p:nvPr/>
        </p:nvSpPr>
        <p:spPr>
          <a:xfrm>
            <a:off x="1843440" y="2284367"/>
            <a:ext cx="451784" cy="37379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Multiply 47">
            <a:extLst>
              <a:ext uri="{FF2B5EF4-FFF2-40B4-BE49-F238E27FC236}">
                <a16:creationId xmlns:a16="http://schemas.microsoft.com/office/drawing/2014/main" id="{61EA62A6-9587-6E49-AFAE-77E544BF194F}"/>
              </a:ext>
            </a:extLst>
          </p:cNvPr>
          <p:cNvSpPr/>
          <p:nvPr/>
        </p:nvSpPr>
        <p:spPr>
          <a:xfrm>
            <a:off x="1843440" y="4021664"/>
            <a:ext cx="451784" cy="37379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D60C6AA-2214-DF47-BE04-BA7E1558FAB3}"/>
                  </a:ext>
                </a:extLst>
              </p:cNvPr>
              <p:cNvSpPr txBox="1"/>
              <p:nvPr/>
            </p:nvSpPr>
            <p:spPr>
              <a:xfrm>
                <a:off x="102846" y="63370"/>
                <a:ext cx="2269655" cy="1672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For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the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derivative</a:t>
                </a:r>
                <a:r>
                  <a:rPr lang="zh-CN" altLang="en-US" sz="2800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:</a:t>
                </a:r>
                <a:r>
                  <a:rPr lang="zh-CN" altLang="en-US" sz="2800" dirty="0"/>
                  <a:t>  </a:t>
                </a:r>
                <a:r>
                  <a:rPr lang="en-US" altLang="zh-CN" sz="2800" dirty="0" err="1"/>
                  <a:t>i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==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j</a:t>
                </a:r>
                <a:endParaRPr lang="en-US" sz="28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D60C6AA-2214-DF47-BE04-BA7E1558F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46" y="63370"/>
                <a:ext cx="2269655" cy="1672766"/>
              </a:xfrm>
              <a:prstGeom prst="rect">
                <a:avLst/>
              </a:prstGeom>
              <a:blipFill>
                <a:blip r:embed="rId13"/>
                <a:stretch>
                  <a:fillRect l="-5587" t="-3008" b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49">
            <a:extLst>
              <a:ext uri="{FF2B5EF4-FFF2-40B4-BE49-F238E27FC236}">
                <a16:creationId xmlns:a16="http://schemas.microsoft.com/office/drawing/2014/main" id="{5F925000-DEF5-6149-9E0C-ED6A00C39241}"/>
              </a:ext>
            </a:extLst>
          </p:cNvPr>
          <p:cNvSpPr/>
          <p:nvPr/>
        </p:nvSpPr>
        <p:spPr>
          <a:xfrm>
            <a:off x="7057469" y="2767013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BAD0AAE-1A1D-544D-A609-FBAC393D9A51}"/>
              </a:ext>
            </a:extLst>
          </p:cNvPr>
          <p:cNvSpPr txBox="1"/>
          <p:nvPr/>
        </p:nvSpPr>
        <p:spPr>
          <a:xfrm>
            <a:off x="13942457" y="34147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BF4FD6B-9D34-6F4B-B9FB-5D7CEB7455E3}"/>
                  </a:ext>
                </a:extLst>
              </p:cNvPr>
              <p:cNvSpPr txBox="1"/>
              <p:nvPr/>
            </p:nvSpPr>
            <p:spPr>
              <a:xfrm>
                <a:off x="7199840" y="2829253"/>
                <a:ext cx="685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BF4FD6B-9D34-6F4B-B9FB-5D7CEB7455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9840" y="2829253"/>
                <a:ext cx="685219" cy="523220"/>
              </a:xfrm>
              <a:prstGeom prst="rect">
                <a:avLst/>
              </a:prstGeom>
              <a:blipFill>
                <a:blip r:embed="rId14"/>
                <a:stretch>
                  <a:fillRect r="-7273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ectangle 52">
            <a:extLst>
              <a:ext uri="{FF2B5EF4-FFF2-40B4-BE49-F238E27FC236}">
                <a16:creationId xmlns:a16="http://schemas.microsoft.com/office/drawing/2014/main" id="{68397EF6-29F3-F445-BEC2-81AA0AAA5687}"/>
              </a:ext>
            </a:extLst>
          </p:cNvPr>
          <p:cNvSpPr/>
          <p:nvPr/>
        </p:nvSpPr>
        <p:spPr>
          <a:xfrm>
            <a:off x="9001360" y="4738688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00206B1-69F0-4F43-A617-8E55620861B1}"/>
              </a:ext>
            </a:extLst>
          </p:cNvPr>
          <p:cNvSpPr/>
          <p:nvPr/>
        </p:nvSpPr>
        <p:spPr>
          <a:xfrm>
            <a:off x="9001362" y="1181428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78BFA99-63D9-4442-B68A-1F37A5D58974}"/>
              </a:ext>
            </a:extLst>
          </p:cNvPr>
          <p:cNvSpPr/>
          <p:nvPr/>
        </p:nvSpPr>
        <p:spPr>
          <a:xfrm>
            <a:off x="9001362" y="147639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86BC558-7D3A-A540-9CEC-77719F8504C1}"/>
              </a:ext>
            </a:extLst>
          </p:cNvPr>
          <p:cNvSpPr/>
          <p:nvPr/>
        </p:nvSpPr>
        <p:spPr>
          <a:xfrm>
            <a:off x="9001362" y="2767013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9E87758-C546-3C47-B382-456832296DE7}"/>
                  </a:ext>
                </a:extLst>
              </p:cNvPr>
              <p:cNvSpPr txBox="1"/>
              <p:nvPr/>
            </p:nvSpPr>
            <p:spPr>
              <a:xfrm>
                <a:off x="10005950" y="220864"/>
                <a:ext cx="685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9E87758-C546-3C47-B382-456832296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5950" y="220864"/>
                <a:ext cx="685219" cy="523220"/>
              </a:xfrm>
              <a:prstGeom prst="rect">
                <a:avLst/>
              </a:prstGeom>
              <a:blipFill>
                <a:blip r:embed="rId1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912CEC1-6695-F341-8FAF-A27DCAA0362B}"/>
                  </a:ext>
                </a:extLst>
              </p:cNvPr>
              <p:cNvSpPr txBox="1"/>
              <p:nvPr/>
            </p:nvSpPr>
            <p:spPr>
              <a:xfrm>
                <a:off x="10005950" y="1305908"/>
                <a:ext cx="685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912CEC1-6695-F341-8FAF-A27DCAA03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5950" y="1305908"/>
                <a:ext cx="685219" cy="523220"/>
              </a:xfrm>
              <a:prstGeom prst="rect">
                <a:avLst/>
              </a:prstGeom>
              <a:blipFill>
                <a:blip r:embed="rId16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0B9DB52-52CA-BE4D-869C-E3851F50893B}"/>
                  </a:ext>
                </a:extLst>
              </p:cNvPr>
              <p:cNvSpPr txBox="1"/>
              <p:nvPr/>
            </p:nvSpPr>
            <p:spPr>
              <a:xfrm>
                <a:off x="9119919" y="2854971"/>
                <a:ext cx="6852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0B9DB52-52CA-BE4D-869C-E3851F508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9919" y="2854971"/>
                <a:ext cx="685217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4127885-EEAD-5349-A7B5-C62961A4A1D9}"/>
                  </a:ext>
                </a:extLst>
              </p:cNvPr>
              <p:cNvSpPr txBox="1"/>
              <p:nvPr/>
            </p:nvSpPr>
            <p:spPr>
              <a:xfrm>
                <a:off x="9001360" y="1985963"/>
                <a:ext cx="96996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     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zh-CN" sz="2400" dirty="0"/>
              </a:p>
              <a:p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4127885-EEAD-5349-A7B5-C62961A4A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1360" y="1985963"/>
                <a:ext cx="969963" cy="830997"/>
              </a:xfrm>
              <a:prstGeom prst="rect">
                <a:avLst/>
              </a:prstGeom>
              <a:blipFill>
                <a:blip r:embed="rId18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E273C36-49F4-4041-8A1F-EF95B5AFB8BA}"/>
                  </a:ext>
                </a:extLst>
              </p:cNvPr>
              <p:cNvSpPr txBox="1"/>
              <p:nvPr/>
            </p:nvSpPr>
            <p:spPr>
              <a:xfrm>
                <a:off x="9001358" y="3647747"/>
                <a:ext cx="96996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     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 </a:t>
                </a:r>
                <a14:m>
                  <m:oMath xmlns:m="http://schemas.openxmlformats.org/officeDocument/2006/math">
                    <m:r>
                      <a:rPr lang="zh-CN" alt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E273C36-49F4-4041-8A1F-EF95B5AFB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1358" y="3647747"/>
                <a:ext cx="969963" cy="830997"/>
              </a:xfrm>
              <a:prstGeom prst="rect">
                <a:avLst/>
              </a:prstGeom>
              <a:blipFill>
                <a:blip r:embed="rId19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A4F7253-33A5-9547-B9AF-81F6C3022541}"/>
              </a:ext>
            </a:extLst>
          </p:cNvPr>
          <p:cNvCxnSpPr>
            <a:cxnSpLocks/>
            <a:stCxn id="79" idx="3"/>
            <a:endCxn id="55" idx="1"/>
          </p:cNvCxnSpPr>
          <p:nvPr/>
        </p:nvCxnSpPr>
        <p:spPr>
          <a:xfrm flipV="1">
            <a:off x="8017086" y="471489"/>
            <a:ext cx="984276" cy="10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CE3F018-A57A-4A41-B12D-A957ACF7ECAA}"/>
              </a:ext>
            </a:extLst>
          </p:cNvPr>
          <p:cNvCxnSpPr>
            <a:cxnSpLocks/>
            <a:stCxn id="80" idx="3"/>
          </p:cNvCxnSpPr>
          <p:nvPr/>
        </p:nvCxnSpPr>
        <p:spPr>
          <a:xfrm flipV="1">
            <a:off x="8010995" y="1415278"/>
            <a:ext cx="990363" cy="5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0790C85-23BE-ED42-ACED-B72A4E64485A}"/>
              </a:ext>
            </a:extLst>
          </p:cNvPr>
          <p:cNvCxnSpPr>
            <a:cxnSpLocks/>
            <a:stCxn id="50" idx="3"/>
            <a:endCxn id="56" idx="1"/>
          </p:cNvCxnSpPr>
          <p:nvPr/>
        </p:nvCxnSpPr>
        <p:spPr>
          <a:xfrm>
            <a:off x="8027432" y="3090863"/>
            <a:ext cx="9739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0CE6014-ADF3-084B-B35B-AB8913419E0B}"/>
              </a:ext>
            </a:extLst>
          </p:cNvPr>
          <p:cNvCxnSpPr>
            <a:cxnSpLocks/>
            <a:stCxn id="81" idx="3"/>
            <a:endCxn id="53" idx="1"/>
          </p:cNvCxnSpPr>
          <p:nvPr/>
        </p:nvCxnSpPr>
        <p:spPr>
          <a:xfrm flipV="1">
            <a:off x="8021134" y="5062538"/>
            <a:ext cx="980226" cy="4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BB9A2F8-613D-E647-B067-97E357A48EDC}"/>
                  </a:ext>
                </a:extLst>
              </p:cNvPr>
              <p:cNvSpPr txBox="1"/>
              <p:nvPr/>
            </p:nvSpPr>
            <p:spPr>
              <a:xfrm>
                <a:off x="6941764" y="5843258"/>
                <a:ext cx="435991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3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𝑎𝑗</m:t>
                      </m:r>
                      <m: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get</m:t>
                      </m:r>
                      <m:r>
                        <a:rPr lang="zh-CN" alt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zh-CN" alt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zh-CN" alt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3200" b="0" i="0" smtClean="0">
                          <a:latin typeface="Cambria Math" panose="02040503050406030204" pitchFamily="18" charset="0"/>
                        </a:rPr>
                        <m:t>vector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BB9A2F8-613D-E647-B067-97E357A48E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764" y="5843258"/>
                <a:ext cx="4359911" cy="492443"/>
              </a:xfrm>
              <a:prstGeom prst="rect">
                <a:avLst/>
              </a:prstGeom>
              <a:blipFill>
                <a:blip r:embed="rId20"/>
                <a:stretch>
                  <a:fillRect t="-10256" r="-1453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581C76D-D3F3-AF49-9354-F88BF4F5EF1B}"/>
                  </a:ext>
                </a:extLst>
              </p:cNvPr>
              <p:cNvSpPr txBox="1"/>
              <p:nvPr/>
            </p:nvSpPr>
            <p:spPr>
              <a:xfrm>
                <a:off x="10070539" y="2767013"/>
                <a:ext cx="685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581C76D-D3F3-AF49-9354-F88BF4F5E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0539" y="2767013"/>
                <a:ext cx="685219" cy="523220"/>
              </a:xfrm>
              <a:prstGeom prst="rect">
                <a:avLst/>
              </a:prstGeom>
              <a:blipFill>
                <a:blip r:embed="rId21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82BDA90-D0DA-2A43-B48D-37217C69C561}"/>
                  </a:ext>
                </a:extLst>
              </p:cNvPr>
              <p:cNvSpPr txBox="1"/>
              <p:nvPr/>
            </p:nvSpPr>
            <p:spPr>
              <a:xfrm>
                <a:off x="10113694" y="4762171"/>
                <a:ext cx="685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82BDA90-D0DA-2A43-B48D-37217C69C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3694" y="4762171"/>
                <a:ext cx="685219" cy="523220"/>
              </a:xfrm>
              <a:prstGeom prst="rect">
                <a:avLst/>
              </a:prstGeom>
              <a:blipFill>
                <a:blip r:embed="rId22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7742990-000F-3048-BA63-F54D7EA8D0FB}"/>
                  </a:ext>
                </a:extLst>
              </p:cNvPr>
              <p:cNvSpPr txBox="1"/>
              <p:nvPr/>
            </p:nvSpPr>
            <p:spPr>
              <a:xfrm>
                <a:off x="9089469" y="192884"/>
                <a:ext cx="6852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7742990-000F-3048-BA63-F54D7EA8D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9469" y="192884"/>
                <a:ext cx="685217" cy="523220"/>
              </a:xfrm>
              <a:prstGeom prst="rect">
                <a:avLst/>
              </a:prstGeom>
              <a:blipFill>
                <a:blip r:embed="rId1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5275189-923B-FB4A-B02B-333C5C499C7F}"/>
                  </a:ext>
                </a:extLst>
              </p:cNvPr>
              <p:cNvSpPr txBox="1"/>
              <p:nvPr/>
            </p:nvSpPr>
            <p:spPr>
              <a:xfrm>
                <a:off x="9089468" y="1243345"/>
                <a:ext cx="6852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D5275189-923B-FB4A-B02B-333C5C499C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9468" y="1243345"/>
                <a:ext cx="685217" cy="523220"/>
              </a:xfrm>
              <a:prstGeom prst="rect">
                <a:avLst/>
              </a:prstGeom>
              <a:blipFill>
                <a:blip r:embed="rId23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77240AF-FEC2-5044-B17C-EC59A8AB1370}"/>
                  </a:ext>
                </a:extLst>
              </p:cNvPr>
              <p:cNvSpPr txBox="1"/>
              <p:nvPr/>
            </p:nvSpPr>
            <p:spPr>
              <a:xfrm>
                <a:off x="9102349" y="4834827"/>
                <a:ext cx="68521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77240AF-FEC2-5044-B17C-EC59A8AB1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2349" y="4834827"/>
                <a:ext cx="685217" cy="52322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AFD0DF4-8331-A44D-BB86-DE8237537C55}"/>
                  </a:ext>
                </a:extLst>
              </p:cNvPr>
              <p:cNvSpPr txBox="1"/>
              <p:nvPr/>
            </p:nvSpPr>
            <p:spPr>
              <a:xfrm>
                <a:off x="5344034" y="16634"/>
                <a:ext cx="2269655" cy="1672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/>
                  <a:t>For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the</a:t>
                </a:r>
                <a:r>
                  <a:rPr lang="zh-CN" altLang="en-US" sz="2800" dirty="0"/>
                  <a:t> </a:t>
                </a:r>
                <a:r>
                  <a:rPr lang="en-US" altLang="zh-CN" sz="2800" dirty="0"/>
                  <a:t>derivative</a:t>
                </a:r>
                <a:r>
                  <a:rPr lang="zh-CN" altLang="en-US" sz="2800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:</a:t>
                </a:r>
                <a:r>
                  <a:rPr lang="zh-CN" altLang="en-US" sz="2800" dirty="0"/>
                  <a:t>  </a:t>
                </a:r>
                <a:r>
                  <a:rPr lang="en-US" altLang="zh-CN" sz="2800" dirty="0" err="1"/>
                  <a:t>i</a:t>
                </a:r>
                <a:r>
                  <a:rPr lang="zh-CN" altLang="en-US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zh-CN" alt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800" dirty="0"/>
                  <a:t>j</a:t>
                </a:r>
                <a:endParaRPr lang="en-US" sz="28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6AFD0DF4-8331-A44D-BB86-DE8237537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4034" y="16634"/>
                <a:ext cx="2269655" cy="1672766"/>
              </a:xfrm>
              <a:prstGeom prst="rect">
                <a:avLst/>
              </a:prstGeom>
              <a:blipFill>
                <a:blip r:embed="rId25"/>
                <a:stretch>
                  <a:fillRect l="-5556" t="-3788"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Rectangle 78">
            <a:extLst>
              <a:ext uri="{FF2B5EF4-FFF2-40B4-BE49-F238E27FC236}">
                <a16:creationId xmlns:a16="http://schemas.microsoft.com/office/drawing/2014/main" id="{FAEE59F4-984D-3642-8A76-D671D92A29C6}"/>
              </a:ext>
            </a:extLst>
          </p:cNvPr>
          <p:cNvSpPr/>
          <p:nvPr/>
        </p:nvSpPr>
        <p:spPr>
          <a:xfrm>
            <a:off x="7047123" y="158624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00FEE6B-FF31-DF41-8130-71023FD3FFDE}"/>
              </a:ext>
            </a:extLst>
          </p:cNvPr>
          <p:cNvSpPr/>
          <p:nvPr/>
        </p:nvSpPr>
        <p:spPr>
          <a:xfrm>
            <a:off x="7041032" y="1109662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04F010A-0D1D-E749-972B-2A9AFBE0FADB}"/>
              </a:ext>
            </a:extLst>
          </p:cNvPr>
          <p:cNvSpPr/>
          <p:nvPr/>
        </p:nvSpPr>
        <p:spPr>
          <a:xfrm>
            <a:off x="7051171" y="4743118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97CAF6F9-E7FB-9043-A715-FB2BB9C57E3D}"/>
                  </a:ext>
                </a:extLst>
              </p:cNvPr>
              <p:cNvSpPr txBox="1"/>
              <p:nvPr/>
            </p:nvSpPr>
            <p:spPr>
              <a:xfrm>
                <a:off x="7092992" y="196082"/>
                <a:ext cx="685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97CAF6F9-E7FB-9043-A715-FB2BB9C57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992" y="196082"/>
                <a:ext cx="685219" cy="523220"/>
              </a:xfrm>
              <a:prstGeom prst="rect">
                <a:avLst/>
              </a:prstGeom>
              <a:blipFill>
                <a:blip r:embed="rId26"/>
                <a:stretch>
                  <a:fillRect r="-7273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CF8083C-6F80-3F49-B79F-75325D255755}"/>
                  </a:ext>
                </a:extLst>
              </p:cNvPr>
              <p:cNvSpPr txBox="1"/>
              <p:nvPr/>
            </p:nvSpPr>
            <p:spPr>
              <a:xfrm>
                <a:off x="7127123" y="1166646"/>
                <a:ext cx="685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CF8083C-6F80-3F49-B79F-75325D2557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7123" y="1166646"/>
                <a:ext cx="685219" cy="523220"/>
              </a:xfrm>
              <a:prstGeom prst="rect">
                <a:avLst/>
              </a:prstGeom>
              <a:blipFill>
                <a:blip r:embed="rId27"/>
                <a:stretch>
                  <a:fillRect r="-7273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D8A6C5C6-1A2C-3044-99DA-988A592CEC35}"/>
                  </a:ext>
                </a:extLst>
              </p:cNvPr>
              <p:cNvSpPr txBox="1"/>
              <p:nvPr/>
            </p:nvSpPr>
            <p:spPr>
              <a:xfrm>
                <a:off x="7183403" y="4820454"/>
                <a:ext cx="6852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D8A6C5C6-1A2C-3044-99DA-988A592CE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3403" y="4820454"/>
                <a:ext cx="685219" cy="523220"/>
              </a:xfrm>
              <a:prstGeom prst="rect">
                <a:avLst/>
              </a:prstGeom>
              <a:blipFill>
                <a:blip r:embed="rId28"/>
                <a:stretch>
                  <a:fillRect r="-7273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Multiply 93">
            <a:extLst>
              <a:ext uri="{FF2B5EF4-FFF2-40B4-BE49-F238E27FC236}">
                <a16:creationId xmlns:a16="http://schemas.microsoft.com/office/drawing/2014/main" id="{29A23575-5004-6B47-8035-2B997DECC920}"/>
              </a:ext>
            </a:extLst>
          </p:cNvPr>
          <p:cNvSpPr/>
          <p:nvPr/>
        </p:nvSpPr>
        <p:spPr>
          <a:xfrm>
            <a:off x="8269494" y="2945503"/>
            <a:ext cx="451784" cy="373796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3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30E464A-4420-0546-8A1E-3EC9B18927B8}"/>
                  </a:ext>
                </a:extLst>
              </p:cNvPr>
              <p:cNvSpPr txBox="1"/>
              <p:nvPr/>
            </p:nvSpPr>
            <p:spPr>
              <a:xfrm>
                <a:off x="1493520" y="1560576"/>
                <a:ext cx="2932176" cy="9115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30E464A-4420-0546-8A1E-3EC9B1892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520" y="1560576"/>
                <a:ext cx="2932176" cy="911596"/>
              </a:xfrm>
              <a:prstGeom prst="rect">
                <a:avLst/>
              </a:prstGeom>
              <a:blipFill>
                <a:blip r:embed="rId2"/>
                <a:stretch>
                  <a:fillRect b="-4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9B0421-3F45-1E4A-96B0-8AF04F327D24}"/>
                  </a:ext>
                </a:extLst>
              </p:cNvPr>
              <p:cNvSpPr txBox="1"/>
              <p:nvPr/>
            </p:nvSpPr>
            <p:spPr>
              <a:xfrm>
                <a:off x="4255008" y="1494757"/>
                <a:ext cx="2932176" cy="10432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9B0421-3F45-1E4A-96B0-8AF04F327D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008" y="1494757"/>
                <a:ext cx="2932176" cy="1043234"/>
              </a:xfrm>
              <a:prstGeom prst="rect">
                <a:avLst/>
              </a:prstGeom>
              <a:blipFill>
                <a:blip r:embed="rId3"/>
                <a:stretch>
                  <a:fillRect b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CB59861-A019-2D4E-A1DA-5E7998821015}"/>
                  </a:ext>
                </a:extLst>
              </p:cNvPr>
              <p:cNvSpPr txBox="1"/>
              <p:nvPr/>
            </p:nvSpPr>
            <p:spPr>
              <a:xfrm>
                <a:off x="4178032" y="1739904"/>
                <a:ext cx="49532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altLang="zh-CN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CB59861-A019-2D4E-A1DA-5E7998821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032" y="1739904"/>
                <a:ext cx="495328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12D627C4-6A8B-6E49-8868-6343D58F016A}"/>
              </a:ext>
            </a:extLst>
          </p:cNvPr>
          <p:cNvSpPr/>
          <p:nvPr/>
        </p:nvSpPr>
        <p:spPr>
          <a:xfrm>
            <a:off x="1828800" y="1494757"/>
            <a:ext cx="2178544" cy="3584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E1BA2A-5BD5-184F-A069-9B2A9F6DD5CE}"/>
              </a:ext>
            </a:extLst>
          </p:cNvPr>
          <p:cNvSpPr/>
          <p:nvPr/>
        </p:nvSpPr>
        <p:spPr>
          <a:xfrm>
            <a:off x="4951278" y="1314451"/>
            <a:ext cx="377960" cy="13765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17EB4E-69E7-E949-892D-6CE0D9FE0FFF}"/>
              </a:ext>
            </a:extLst>
          </p:cNvPr>
          <p:cNvSpPr txBox="1"/>
          <p:nvPr/>
        </p:nvSpPr>
        <p:spPr>
          <a:xfrm>
            <a:off x="1420671" y="463285"/>
            <a:ext cx="2178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word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  <a:r>
              <a:rPr lang="zh-CN" altLang="en-US" dirty="0"/>
              <a:t> </a:t>
            </a:r>
            <a:r>
              <a:rPr lang="en-US" altLang="zh-CN" dirty="0"/>
              <a:t>vector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Query</a:t>
            </a:r>
            <a:r>
              <a:rPr lang="zh-CN" altLang="en-US" dirty="0"/>
              <a:t>  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418C2F-6A4D-0C4D-A973-E7556648303B}"/>
              </a:ext>
            </a:extLst>
          </p:cNvPr>
          <p:cNvSpPr txBox="1"/>
          <p:nvPr/>
        </p:nvSpPr>
        <p:spPr>
          <a:xfrm>
            <a:off x="2323088" y="3021797"/>
            <a:ext cx="11899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7030A0"/>
                </a:solidFill>
              </a:rPr>
              <a:t>Query,</a:t>
            </a:r>
            <a:r>
              <a:rPr lang="zh-CN" altLang="en-US" sz="2400" b="1" dirty="0">
                <a:solidFill>
                  <a:srgbClr val="7030A0"/>
                </a:solidFill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</a:rPr>
              <a:t>LQ</a:t>
            </a:r>
            <a:r>
              <a:rPr lang="zh-CN" altLang="en-US" sz="2400" b="1" dirty="0">
                <a:solidFill>
                  <a:srgbClr val="7030A0"/>
                </a:solidFill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</a:rPr>
              <a:t>x</a:t>
            </a:r>
            <a:r>
              <a:rPr lang="zh-CN" altLang="en-US" sz="2400" b="1" dirty="0">
                <a:solidFill>
                  <a:srgbClr val="7030A0"/>
                </a:solidFill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</a:rPr>
              <a:t>D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14B45D21-6C67-6740-BD96-0CA97AC9D657}"/>
              </a:ext>
            </a:extLst>
          </p:cNvPr>
          <p:cNvSpPr/>
          <p:nvPr/>
        </p:nvSpPr>
        <p:spPr>
          <a:xfrm rot="16200000">
            <a:off x="2733405" y="1633385"/>
            <a:ext cx="369333" cy="217854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258E3044-6188-104B-972D-D1E41E7EE9EC}"/>
              </a:ext>
            </a:extLst>
          </p:cNvPr>
          <p:cNvSpPr/>
          <p:nvPr/>
        </p:nvSpPr>
        <p:spPr>
          <a:xfrm rot="16200000">
            <a:off x="5485092" y="1971167"/>
            <a:ext cx="369333" cy="17192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F37924-40D4-D144-A009-AABA79424474}"/>
              </a:ext>
            </a:extLst>
          </p:cNvPr>
          <p:cNvSpPr txBox="1"/>
          <p:nvPr/>
        </p:nvSpPr>
        <p:spPr>
          <a:xfrm>
            <a:off x="5329238" y="3059668"/>
            <a:ext cx="1071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</a:rPr>
              <a:t>Key</a:t>
            </a:r>
          </a:p>
          <a:p>
            <a:r>
              <a:rPr lang="en-US" altLang="zh-CN" sz="2400" b="1" dirty="0">
                <a:solidFill>
                  <a:schemeClr val="accent2"/>
                </a:solidFill>
              </a:rPr>
              <a:t>D</a:t>
            </a:r>
            <a:r>
              <a:rPr lang="zh-CN" altLang="en-US" sz="2400" b="1" dirty="0">
                <a:solidFill>
                  <a:schemeClr val="accent2"/>
                </a:solidFill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</a:rPr>
              <a:t>x</a:t>
            </a:r>
            <a:r>
              <a:rPr lang="zh-CN" altLang="en-US" sz="2400" b="1" dirty="0">
                <a:solidFill>
                  <a:schemeClr val="accent2"/>
                </a:solidFill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</a:rPr>
              <a:t>LK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CD6950-D482-BF46-AC7B-8F66187D82DD}"/>
              </a:ext>
            </a:extLst>
          </p:cNvPr>
          <p:cNvSpPr txBox="1"/>
          <p:nvPr/>
        </p:nvSpPr>
        <p:spPr>
          <a:xfrm>
            <a:off x="4631824" y="265245"/>
            <a:ext cx="2178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word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  <a:r>
              <a:rPr lang="zh-CN" altLang="en-US" dirty="0"/>
              <a:t> </a:t>
            </a:r>
            <a:r>
              <a:rPr lang="en-US" altLang="zh-CN" dirty="0"/>
              <a:t>vector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  <a:r>
              <a:rPr lang="zh-CN" altLang="en-US" dirty="0"/>
              <a:t>  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F0C9391-EDE9-F540-8443-541FC37662DF}"/>
              </a:ext>
            </a:extLst>
          </p:cNvPr>
          <p:cNvCxnSpPr>
            <a:cxnSpLocks/>
          </p:cNvCxnSpPr>
          <p:nvPr/>
        </p:nvCxnSpPr>
        <p:spPr>
          <a:xfrm>
            <a:off x="2509943" y="1042988"/>
            <a:ext cx="276120" cy="343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581DC74-4946-D246-AAEE-802185BD2401}"/>
              </a:ext>
            </a:extLst>
          </p:cNvPr>
          <p:cNvCxnSpPr>
            <a:cxnSpLocks/>
          </p:cNvCxnSpPr>
          <p:nvPr/>
        </p:nvCxnSpPr>
        <p:spPr>
          <a:xfrm flipH="1">
            <a:off x="5140258" y="834325"/>
            <a:ext cx="304718" cy="507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4C6F85D-B8AF-2B4A-89BB-7E222D48AB38}"/>
                  </a:ext>
                </a:extLst>
              </p:cNvPr>
              <p:cNvSpPr txBox="1"/>
              <p:nvPr/>
            </p:nvSpPr>
            <p:spPr>
              <a:xfrm>
                <a:off x="6529391" y="1494757"/>
                <a:ext cx="2932176" cy="81381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b="0" dirty="0"/>
                  <a:t>=</a:t>
                </a:r>
                <a:r>
                  <a:rPr lang="zh-CN" altLang="en-US" b="0" dirty="0"/>
                  <a:t>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4C6F85D-B8AF-2B4A-89BB-7E222D48A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391" y="1494757"/>
                <a:ext cx="2932176" cy="813813"/>
              </a:xfrm>
              <a:prstGeom prst="rect">
                <a:avLst/>
              </a:prstGeom>
              <a:blipFill>
                <a:blip r:embed="rId5"/>
                <a:stretch>
                  <a:fillRect l="-4762"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2A1ECE24-23BF-0045-A1B1-944B3BB0FF56}"/>
              </a:ext>
            </a:extLst>
          </p:cNvPr>
          <p:cNvSpPr/>
          <p:nvPr/>
        </p:nvSpPr>
        <p:spPr>
          <a:xfrm>
            <a:off x="6830654" y="1739904"/>
            <a:ext cx="433506" cy="2482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7D1B28B-C779-FE49-8A8D-A6BE7461455D}"/>
              </a:ext>
            </a:extLst>
          </p:cNvPr>
          <p:cNvSpPr txBox="1"/>
          <p:nvPr/>
        </p:nvSpPr>
        <p:spPr>
          <a:xfrm>
            <a:off x="6753705" y="264218"/>
            <a:ext cx="2178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importance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second</a:t>
            </a:r>
            <a:r>
              <a:rPr lang="zh-CN" altLang="en-US" dirty="0"/>
              <a:t> </a:t>
            </a:r>
            <a:r>
              <a:rPr lang="en-US" altLang="zh-CN" dirty="0"/>
              <a:t>query</a:t>
            </a:r>
            <a:r>
              <a:rPr lang="zh-CN" altLang="en-US" dirty="0"/>
              <a:t>  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AEE715A-32BA-6640-9F70-19C5A6497674}"/>
              </a:ext>
            </a:extLst>
          </p:cNvPr>
          <p:cNvCxnSpPr>
            <a:cxnSpLocks/>
          </p:cNvCxnSpPr>
          <p:nvPr/>
        </p:nvCxnSpPr>
        <p:spPr>
          <a:xfrm flipH="1">
            <a:off x="7264160" y="834325"/>
            <a:ext cx="370741" cy="973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20072B04-DF8A-A44D-A76A-0A7FD6DFD185}"/>
              </a:ext>
            </a:extLst>
          </p:cNvPr>
          <p:cNvSpPr/>
          <p:nvPr/>
        </p:nvSpPr>
        <p:spPr>
          <a:xfrm>
            <a:off x="6830653" y="2019549"/>
            <a:ext cx="1708593" cy="2482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4802B08-B0CC-8440-9F88-92CD14A02CCF}"/>
              </a:ext>
            </a:extLst>
          </p:cNvPr>
          <p:cNvCxnSpPr/>
          <p:nvPr/>
        </p:nvCxnSpPr>
        <p:spPr>
          <a:xfrm flipV="1">
            <a:off x="7683139" y="2282858"/>
            <a:ext cx="0" cy="756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C56F860-FCE8-E44C-B39E-D7DA27BF947E}"/>
                  </a:ext>
                </a:extLst>
              </p:cNvPr>
              <p:cNvSpPr txBox="1"/>
              <p:nvPr/>
            </p:nvSpPr>
            <p:spPr>
              <a:xfrm>
                <a:off x="6529390" y="3041941"/>
                <a:ext cx="293216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After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applying</a:t>
                </a:r>
                <a:r>
                  <a:rPr lang="zh-CN" altLang="en-US" dirty="0"/>
                  <a:t> </a:t>
                </a:r>
                <a:r>
                  <a:rPr lang="en-US" altLang="zh-CN" b="1" i="1" dirty="0" err="1"/>
                  <a:t>softmax</a:t>
                </a:r>
                <a:r>
                  <a:rPr lang="en-US" altLang="zh-CN" b="1" i="1" dirty="0"/>
                  <a:t>,</a:t>
                </a:r>
                <a:r>
                  <a:rPr lang="zh-CN" altLang="en-US" b="1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weight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key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one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specific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query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should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add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up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 </a:t>
                </a:r>
                <a:endParaRPr lang="en-US" altLang="zh-CN" dirty="0"/>
              </a:p>
              <a:p>
                <a:r>
                  <a:rPr lang="zh-CN" alt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33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1" i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C56F860-FCE8-E44C-B39E-D7DA27BF9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390" y="3041941"/>
                <a:ext cx="2932169" cy="1200329"/>
              </a:xfrm>
              <a:prstGeom prst="rect">
                <a:avLst/>
              </a:prstGeom>
              <a:blipFill>
                <a:blip r:embed="rId6"/>
                <a:stretch>
                  <a:fillRect l="-1732" t="-2083" r="-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9D214F7-BF2A-7245-BBE8-9A0C7285B2C4}"/>
                  </a:ext>
                </a:extLst>
              </p:cNvPr>
              <p:cNvSpPr txBox="1"/>
              <p:nvPr/>
            </p:nvSpPr>
            <p:spPr>
              <a:xfrm>
                <a:off x="1645057" y="4890517"/>
                <a:ext cx="6038081" cy="10651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altLang="zh-CN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9D214F7-BF2A-7245-BBE8-9A0C7285B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057" y="4890517"/>
                <a:ext cx="6038081" cy="1065100"/>
              </a:xfrm>
              <a:prstGeom prst="rect">
                <a:avLst/>
              </a:prstGeom>
              <a:blipFill>
                <a:blip r:embed="rId7"/>
                <a:stretch>
                  <a:fillRect l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C573EB5-422D-EC41-AFCE-7BCFA52BF404}"/>
                  </a:ext>
                </a:extLst>
              </p:cNvPr>
              <p:cNvSpPr txBox="1"/>
              <p:nvPr/>
            </p:nvSpPr>
            <p:spPr>
              <a:xfrm>
                <a:off x="3813323" y="4804052"/>
                <a:ext cx="2932176" cy="9115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C573EB5-422D-EC41-AFCE-7BCFA52BF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3323" y="4804052"/>
                <a:ext cx="2932176" cy="911596"/>
              </a:xfrm>
              <a:prstGeom prst="rect">
                <a:avLst/>
              </a:prstGeom>
              <a:blipFill>
                <a:blip r:embed="rId8"/>
                <a:stretch>
                  <a:fillRect t="-1370" b="-4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9F78B0FB-5012-3048-B065-E5A13B72F43E}"/>
              </a:ext>
            </a:extLst>
          </p:cNvPr>
          <p:cNvSpPr/>
          <p:nvPr/>
        </p:nvSpPr>
        <p:spPr>
          <a:xfrm flipV="1">
            <a:off x="3958285" y="4749937"/>
            <a:ext cx="2442515" cy="3245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67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44A26F-D41F-1244-B484-3406C0F75F8B}"/>
                  </a:ext>
                </a:extLst>
              </p:cNvPr>
              <p:cNvSpPr txBox="1"/>
              <p:nvPr/>
            </p:nvSpPr>
            <p:spPr>
              <a:xfrm>
                <a:off x="1802220" y="1418654"/>
                <a:ext cx="6038081" cy="10651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b="0" i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altLang="zh-CN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44A26F-D41F-1244-B484-3406C0F75F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2220" y="1418654"/>
                <a:ext cx="6038081" cy="1065100"/>
              </a:xfrm>
              <a:prstGeom prst="rect">
                <a:avLst/>
              </a:prstGeom>
              <a:blipFill>
                <a:blip r:embed="rId2"/>
                <a:stretch>
                  <a:fillRect l="-630" t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7A0B06-661C-D540-9B57-7C1EEB1CE455}"/>
                  </a:ext>
                </a:extLst>
              </p:cNvPr>
              <p:cNvSpPr txBox="1"/>
              <p:nvPr/>
            </p:nvSpPr>
            <p:spPr>
              <a:xfrm>
                <a:off x="3980764" y="1377395"/>
                <a:ext cx="2932176" cy="9115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7A0B06-661C-D540-9B57-7C1EEB1CE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0764" y="1377395"/>
                <a:ext cx="2932176" cy="911596"/>
              </a:xfrm>
              <a:prstGeom prst="rect">
                <a:avLst/>
              </a:prstGeom>
              <a:blipFill>
                <a:blip r:embed="rId3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8FB7B026-8EF4-7F41-B49A-84B2EA894F64}"/>
              </a:ext>
            </a:extLst>
          </p:cNvPr>
          <p:cNvSpPr txBox="1"/>
          <p:nvPr/>
        </p:nvSpPr>
        <p:spPr>
          <a:xfrm>
            <a:off x="1802220" y="2717857"/>
            <a:ext cx="23840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7030A0"/>
                </a:solidFill>
              </a:rPr>
              <a:t>Attention</a:t>
            </a:r>
            <a:r>
              <a:rPr lang="zh-CN" altLang="en-US" sz="2400" b="1" dirty="0">
                <a:solidFill>
                  <a:srgbClr val="7030A0"/>
                </a:solidFill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</a:rPr>
              <a:t>Weight</a:t>
            </a:r>
            <a:r>
              <a:rPr lang="zh-CN" altLang="en-US" sz="2400" b="1" dirty="0">
                <a:solidFill>
                  <a:srgbClr val="7030A0"/>
                </a:solidFill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</a:rPr>
              <a:t>LQ</a:t>
            </a:r>
            <a:r>
              <a:rPr lang="zh-CN" altLang="en-US" sz="2400" b="1" dirty="0">
                <a:solidFill>
                  <a:srgbClr val="7030A0"/>
                </a:solidFill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</a:rPr>
              <a:t>x</a:t>
            </a:r>
            <a:r>
              <a:rPr lang="zh-CN" altLang="en-US" sz="2400" b="1" dirty="0">
                <a:solidFill>
                  <a:srgbClr val="7030A0"/>
                </a:solidFill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</a:rPr>
              <a:t>LK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4B9EEEE-B57C-CC4B-97E2-AE692965CFCD}"/>
              </a:ext>
            </a:extLst>
          </p:cNvPr>
          <p:cNvSpPr/>
          <p:nvPr/>
        </p:nvSpPr>
        <p:spPr>
          <a:xfrm rot="16200000">
            <a:off x="2507056" y="1475010"/>
            <a:ext cx="369333" cy="20174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6036C665-ECDD-9442-92A7-5F94E3C581C2}"/>
              </a:ext>
            </a:extLst>
          </p:cNvPr>
          <p:cNvSpPr/>
          <p:nvPr/>
        </p:nvSpPr>
        <p:spPr>
          <a:xfrm rot="16200000">
            <a:off x="5262186" y="1567344"/>
            <a:ext cx="369333" cy="20174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DB788C-0992-3C46-B9BA-8E80FDF65658}"/>
              </a:ext>
            </a:extLst>
          </p:cNvPr>
          <p:cNvSpPr txBox="1"/>
          <p:nvPr/>
        </p:nvSpPr>
        <p:spPr>
          <a:xfrm>
            <a:off x="4911071" y="2780727"/>
            <a:ext cx="1071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</a:rPr>
              <a:t>Value</a:t>
            </a:r>
          </a:p>
          <a:p>
            <a:r>
              <a:rPr lang="en-US" altLang="zh-CN" sz="2400" b="1" dirty="0">
                <a:solidFill>
                  <a:schemeClr val="accent2"/>
                </a:solidFill>
              </a:rPr>
              <a:t>LK</a:t>
            </a:r>
            <a:r>
              <a:rPr lang="zh-CN" altLang="en-US" sz="2400" b="1" dirty="0">
                <a:solidFill>
                  <a:schemeClr val="accent2"/>
                </a:solidFill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</a:rPr>
              <a:t>x</a:t>
            </a:r>
            <a:r>
              <a:rPr lang="zh-CN" altLang="en-US" sz="2400" b="1" dirty="0">
                <a:solidFill>
                  <a:schemeClr val="accent2"/>
                </a:solidFill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</a:rPr>
              <a:t>D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13F65F-E828-C643-A740-F055B51F8C20}"/>
              </a:ext>
            </a:extLst>
          </p:cNvPr>
          <p:cNvSpPr/>
          <p:nvPr/>
        </p:nvSpPr>
        <p:spPr>
          <a:xfrm>
            <a:off x="1682978" y="1351408"/>
            <a:ext cx="2178544" cy="3584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074770-1599-7946-AAB2-306E83E1B6C3}"/>
              </a:ext>
            </a:extLst>
          </p:cNvPr>
          <p:cNvSpPr/>
          <p:nvPr/>
        </p:nvSpPr>
        <p:spPr>
          <a:xfrm>
            <a:off x="4471875" y="1254081"/>
            <a:ext cx="349385" cy="12407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EF3D30-6E32-634F-A70C-9EE82BA45214}"/>
              </a:ext>
            </a:extLst>
          </p:cNvPr>
          <p:cNvSpPr txBox="1"/>
          <p:nvPr/>
        </p:nvSpPr>
        <p:spPr>
          <a:xfrm>
            <a:off x="6753670" y="1274965"/>
            <a:ext cx="2828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  <a:r>
              <a:rPr lang="zh-CN" altLang="en-US" dirty="0"/>
              <a:t> </a:t>
            </a:r>
            <a:r>
              <a:rPr lang="en-US" altLang="zh-CN" dirty="0"/>
              <a:t>vector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output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dimension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12A7A71-8388-7741-8306-FD4D03F9C354}"/>
                  </a:ext>
                </a:extLst>
              </p:cNvPr>
              <p:cNvSpPr txBox="1"/>
              <p:nvPr/>
            </p:nvSpPr>
            <p:spPr>
              <a:xfrm>
                <a:off x="6793317" y="1946239"/>
                <a:ext cx="2572692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+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12A7A71-8388-7741-8306-FD4D03F9C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317" y="1946239"/>
                <a:ext cx="2572692" cy="300788"/>
              </a:xfrm>
              <a:prstGeom prst="rect">
                <a:avLst/>
              </a:prstGeom>
              <a:blipFill>
                <a:blip r:embed="rId4"/>
                <a:stretch>
                  <a:fillRect l="-2941" t="-24000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086B25B0-2870-5044-8C77-A821D972A3E2}"/>
              </a:ext>
            </a:extLst>
          </p:cNvPr>
          <p:cNvSpPr txBox="1"/>
          <p:nvPr/>
        </p:nvSpPr>
        <p:spPr>
          <a:xfrm>
            <a:off x="5636419" y="2971800"/>
            <a:ext cx="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38A2EB-1E15-F44C-B670-6BDC3485BFF9}"/>
              </a:ext>
            </a:extLst>
          </p:cNvPr>
          <p:cNvSpPr txBox="1"/>
          <p:nvPr/>
        </p:nvSpPr>
        <p:spPr>
          <a:xfrm>
            <a:off x="6912940" y="2371449"/>
            <a:ext cx="34768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>
                <a:highlight>
                  <a:srgbClr val="FFFF00"/>
                </a:highlight>
              </a:rPr>
              <a:t>first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  <a:r>
              <a:rPr lang="zh-CN" altLang="en-US" dirty="0"/>
              <a:t> </a:t>
            </a:r>
            <a:r>
              <a:rPr lang="en-US" altLang="zh-CN" dirty="0"/>
              <a:t>vector</a:t>
            </a:r>
            <a:r>
              <a:rPr lang="zh-CN" altLang="en-US" dirty="0"/>
              <a:t> </a:t>
            </a:r>
            <a:r>
              <a:rPr lang="en-US" altLang="zh-CN" b="1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dimension</a:t>
            </a:r>
            <a:r>
              <a:rPr lang="zh-CN" altLang="en-US" dirty="0"/>
              <a:t> * </a:t>
            </a:r>
            <a:r>
              <a:rPr lang="en-US" altLang="zh-CN" dirty="0"/>
              <a:t>weight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>
                <a:highlight>
                  <a:srgbClr val="FFFF00"/>
                </a:highlight>
              </a:rPr>
              <a:t>first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b="1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query+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>
                <a:highlight>
                  <a:srgbClr val="FFFF00"/>
                </a:highlight>
              </a:rPr>
              <a:t>second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  <a:r>
              <a:rPr lang="zh-CN" altLang="en-US" dirty="0"/>
              <a:t> </a:t>
            </a:r>
            <a:r>
              <a:rPr lang="en-US" altLang="zh-CN" dirty="0"/>
              <a:t>vector</a:t>
            </a:r>
            <a:r>
              <a:rPr lang="zh-CN" altLang="en-US" dirty="0"/>
              <a:t> </a:t>
            </a:r>
            <a:r>
              <a:rPr lang="en-US" altLang="zh-CN" b="1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dimension</a:t>
            </a:r>
            <a:r>
              <a:rPr lang="zh-CN" altLang="en-US" dirty="0"/>
              <a:t> * </a:t>
            </a:r>
            <a:r>
              <a:rPr lang="en-US" altLang="zh-CN" dirty="0"/>
              <a:t>weight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>
                <a:highlight>
                  <a:srgbClr val="FFFF00"/>
                </a:highlight>
              </a:rPr>
              <a:t>second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query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endParaRPr lang="en-US" dirty="0"/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>
                <a:highlight>
                  <a:srgbClr val="FFFF00"/>
                </a:highlight>
              </a:rPr>
              <a:t>third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  <a:r>
              <a:rPr lang="zh-CN" altLang="en-US" dirty="0"/>
              <a:t> </a:t>
            </a:r>
            <a:r>
              <a:rPr lang="en-US" altLang="zh-CN" dirty="0"/>
              <a:t>vector</a:t>
            </a:r>
            <a:r>
              <a:rPr lang="zh-CN" altLang="en-US" dirty="0"/>
              <a:t> </a:t>
            </a:r>
            <a:r>
              <a:rPr lang="en-US" altLang="zh-CN" b="1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dimension</a:t>
            </a:r>
            <a:r>
              <a:rPr lang="zh-CN" altLang="en-US" dirty="0"/>
              <a:t> * </a:t>
            </a:r>
            <a:r>
              <a:rPr lang="en-US" altLang="zh-CN" dirty="0"/>
              <a:t>weight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 err="1">
                <a:highlight>
                  <a:srgbClr val="FFFF00"/>
                </a:highlight>
              </a:rPr>
              <a:t>thrid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b="1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query</a:t>
            </a:r>
            <a:r>
              <a:rPr lang="zh-CN" altLang="en-US" dirty="0"/>
              <a:t> 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656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FB7B026-8EF4-7F41-B49A-84B2EA894F64}"/>
              </a:ext>
            </a:extLst>
          </p:cNvPr>
          <p:cNvSpPr txBox="1"/>
          <p:nvPr/>
        </p:nvSpPr>
        <p:spPr>
          <a:xfrm>
            <a:off x="1406672" y="2429433"/>
            <a:ext cx="2384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7030A0"/>
                </a:solidFill>
              </a:rPr>
              <a:t>QK^T</a:t>
            </a:r>
            <a:r>
              <a:rPr lang="zh-CN" altLang="en-US" sz="2400" b="1" dirty="0">
                <a:solidFill>
                  <a:srgbClr val="7030A0"/>
                </a:solidFill>
              </a:rPr>
              <a:t>   </a:t>
            </a:r>
            <a:r>
              <a:rPr lang="en-US" altLang="zh-CN" sz="2400" b="1" dirty="0">
                <a:solidFill>
                  <a:srgbClr val="7030A0"/>
                </a:solidFill>
              </a:rPr>
              <a:t>LQ</a:t>
            </a:r>
            <a:r>
              <a:rPr lang="zh-CN" altLang="en-US" sz="2400" b="1" dirty="0">
                <a:solidFill>
                  <a:srgbClr val="7030A0"/>
                </a:solidFill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</a:rPr>
              <a:t>x</a:t>
            </a:r>
            <a:r>
              <a:rPr lang="zh-CN" altLang="en-US" sz="2400" b="1" dirty="0">
                <a:solidFill>
                  <a:srgbClr val="7030A0"/>
                </a:solidFill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</a:rPr>
              <a:t>LK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4B9EEEE-B57C-CC4B-97E2-AE692965CFCD}"/>
              </a:ext>
            </a:extLst>
          </p:cNvPr>
          <p:cNvSpPr/>
          <p:nvPr/>
        </p:nvSpPr>
        <p:spPr>
          <a:xfrm rot="16200000">
            <a:off x="2243207" y="1217389"/>
            <a:ext cx="369333" cy="20174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13F65F-E828-C643-A740-F055B51F8C20}"/>
              </a:ext>
            </a:extLst>
          </p:cNvPr>
          <p:cNvSpPr/>
          <p:nvPr/>
        </p:nvSpPr>
        <p:spPr>
          <a:xfrm>
            <a:off x="3213443" y="3356543"/>
            <a:ext cx="446349" cy="3584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6B25B0-2870-5044-8C77-A821D972A3E2}"/>
              </a:ext>
            </a:extLst>
          </p:cNvPr>
          <p:cNvSpPr txBox="1"/>
          <p:nvPr/>
        </p:nvSpPr>
        <p:spPr>
          <a:xfrm>
            <a:off x="5636419" y="2971800"/>
            <a:ext cx="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F42ECCA-C721-FD46-8AFA-702EDE192910}"/>
              </a:ext>
            </a:extLst>
          </p:cNvPr>
          <p:cNvCxnSpPr>
            <a:cxnSpLocks/>
          </p:cNvCxnSpPr>
          <p:nvPr/>
        </p:nvCxnSpPr>
        <p:spPr>
          <a:xfrm>
            <a:off x="3724880" y="3714970"/>
            <a:ext cx="364802" cy="1764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5895B38-DF64-6842-8909-948A3AF6E14F}"/>
                  </a:ext>
                </a:extLst>
              </p:cNvPr>
              <p:cNvSpPr txBox="1"/>
              <p:nvPr/>
            </p:nvSpPr>
            <p:spPr>
              <a:xfrm>
                <a:off x="1468324" y="1326265"/>
                <a:ext cx="6038081" cy="10651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altLang="zh-CN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5895B38-DF64-6842-8909-948A3AF6E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8324" y="1326265"/>
                <a:ext cx="6038081" cy="1065100"/>
              </a:xfrm>
              <a:prstGeom prst="rect">
                <a:avLst/>
              </a:prstGeom>
              <a:blipFill>
                <a:blip r:embed="rId2"/>
                <a:stretch>
                  <a:fillRect l="-420" t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4CBD2AD-A178-7E49-B6DF-DE5DFB0A1F2C}"/>
                  </a:ext>
                </a:extLst>
              </p:cNvPr>
              <p:cNvSpPr txBox="1"/>
              <p:nvPr/>
            </p:nvSpPr>
            <p:spPr>
              <a:xfrm>
                <a:off x="4270037" y="1306830"/>
                <a:ext cx="6038081" cy="10651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4CBD2AD-A178-7E49-B6DF-DE5DFB0A1F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0037" y="1306830"/>
                <a:ext cx="6038081" cy="1065100"/>
              </a:xfrm>
              <a:prstGeom prst="rect">
                <a:avLst/>
              </a:prstGeom>
              <a:blipFill>
                <a:blip r:embed="rId3"/>
                <a:stretch>
                  <a:fillRect l="-420" t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Left Brace 24">
            <a:extLst>
              <a:ext uri="{FF2B5EF4-FFF2-40B4-BE49-F238E27FC236}">
                <a16:creationId xmlns:a16="http://schemas.microsoft.com/office/drawing/2014/main" id="{4D854B4A-B80E-4945-9A40-1A7120A375AF}"/>
              </a:ext>
            </a:extLst>
          </p:cNvPr>
          <p:cNvSpPr/>
          <p:nvPr/>
        </p:nvSpPr>
        <p:spPr>
          <a:xfrm rot="16200000">
            <a:off x="4805232" y="1328853"/>
            <a:ext cx="369333" cy="18502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4A5CE4-EF5B-6C4D-B015-90491F6497EA}"/>
              </a:ext>
            </a:extLst>
          </p:cNvPr>
          <p:cNvSpPr txBox="1"/>
          <p:nvPr/>
        </p:nvSpPr>
        <p:spPr>
          <a:xfrm>
            <a:off x="4487364" y="2432186"/>
            <a:ext cx="1427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</a:rPr>
              <a:t>M</a:t>
            </a:r>
          </a:p>
          <a:p>
            <a:r>
              <a:rPr lang="en-US" altLang="zh-CN" sz="2400" b="1" dirty="0">
                <a:solidFill>
                  <a:schemeClr val="accent2"/>
                </a:solidFill>
              </a:rPr>
              <a:t>LQ</a:t>
            </a:r>
            <a:r>
              <a:rPr lang="zh-CN" altLang="en-US" sz="2400" b="1" dirty="0">
                <a:solidFill>
                  <a:schemeClr val="accent2"/>
                </a:solidFill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</a:rPr>
              <a:t>x</a:t>
            </a:r>
            <a:r>
              <a:rPr lang="zh-CN" altLang="en-US" sz="2400" b="1" dirty="0">
                <a:solidFill>
                  <a:schemeClr val="accent2"/>
                </a:solidFill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</a:rPr>
              <a:t>LK</a:t>
            </a:r>
            <a:endParaRPr lang="en-US" b="1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B14B753-A92C-E74B-AE3A-4398C3BC0E3B}"/>
                  </a:ext>
                </a:extLst>
              </p:cNvPr>
              <p:cNvSpPr txBox="1"/>
              <p:nvPr/>
            </p:nvSpPr>
            <p:spPr>
              <a:xfrm>
                <a:off x="2427873" y="3516322"/>
                <a:ext cx="6038081" cy="13901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21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21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22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den>
                                </m:f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31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32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33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31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32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33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B14B753-A92C-E74B-AE3A-4398C3BC0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7873" y="3516322"/>
                <a:ext cx="6038081" cy="1390189"/>
              </a:xfrm>
              <a:prstGeom prst="rect">
                <a:avLst/>
              </a:prstGeom>
              <a:blipFill>
                <a:blip r:embed="rId4"/>
                <a:stretch>
                  <a:fillRect l="-630" r="-3782" b="-3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DCAF380-272D-4F49-BB54-59C2A4A8DCDE}"/>
              </a:ext>
            </a:extLst>
          </p:cNvPr>
          <p:cNvSpPr txBox="1"/>
          <p:nvPr/>
        </p:nvSpPr>
        <p:spPr>
          <a:xfrm>
            <a:off x="7100887" y="2438649"/>
            <a:ext cx="17876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After</a:t>
            </a:r>
            <a:r>
              <a:rPr lang="zh-CN" altLang="en-US" sz="2400" dirty="0"/>
              <a:t> </a:t>
            </a:r>
            <a:r>
              <a:rPr lang="en-US" altLang="zh-CN" sz="2400" dirty="0"/>
              <a:t>Performing</a:t>
            </a:r>
            <a:r>
              <a:rPr lang="zh-CN" altLang="en-US" sz="2400" dirty="0"/>
              <a:t> </a:t>
            </a:r>
            <a:r>
              <a:rPr lang="en-US" altLang="zh-CN" sz="2400" dirty="0" err="1"/>
              <a:t>Softmax</a:t>
            </a:r>
            <a:endParaRPr lang="en-US" sz="24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63C7F69-B4DF-714A-AA91-8EBBBF3698D7}"/>
              </a:ext>
            </a:extLst>
          </p:cNvPr>
          <p:cNvCxnSpPr>
            <a:cxnSpLocks/>
          </p:cNvCxnSpPr>
          <p:nvPr/>
        </p:nvCxnSpPr>
        <p:spPr>
          <a:xfrm flipH="1">
            <a:off x="6744803" y="2474146"/>
            <a:ext cx="347044" cy="1107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2B7AE6B-C5A9-2542-B207-734AAAF82917}"/>
              </a:ext>
            </a:extLst>
          </p:cNvPr>
          <p:cNvSpPr txBox="1"/>
          <p:nvPr/>
        </p:nvSpPr>
        <p:spPr>
          <a:xfrm>
            <a:off x="5636419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FD3FB91-2D86-5949-A92B-385AC0CDDF4F}"/>
                  </a:ext>
                </a:extLst>
              </p:cNvPr>
              <p:cNvSpPr/>
              <p:nvPr/>
            </p:nvSpPr>
            <p:spPr>
              <a:xfrm>
                <a:off x="3087710" y="5485667"/>
                <a:ext cx="3611438" cy="6528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FD3FB91-2D86-5949-A92B-385AC0CDDF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7710" y="5485667"/>
                <a:ext cx="3611438" cy="652871"/>
              </a:xfrm>
              <a:prstGeom prst="rect">
                <a:avLst/>
              </a:prstGeom>
              <a:blipFill>
                <a:blip r:embed="rId5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1566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44A26F-D41F-1244-B484-3406C0F75F8B}"/>
                  </a:ext>
                </a:extLst>
              </p:cNvPr>
              <p:cNvSpPr txBox="1"/>
              <p:nvPr/>
            </p:nvSpPr>
            <p:spPr>
              <a:xfrm>
                <a:off x="1690839" y="3461434"/>
                <a:ext cx="6038081" cy="10908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b="0" i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altLang="zh-CN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A44A26F-D41F-1244-B484-3406C0F75F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0839" y="3461434"/>
                <a:ext cx="6038081" cy="1090811"/>
              </a:xfrm>
              <a:prstGeom prst="rect">
                <a:avLst/>
              </a:prstGeom>
              <a:blipFill>
                <a:blip r:embed="rId2"/>
                <a:stretch>
                  <a:fillRect l="-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7A0B06-661C-D540-9B57-7C1EEB1CE455}"/>
                  </a:ext>
                </a:extLst>
              </p:cNvPr>
              <p:cNvSpPr txBox="1"/>
              <p:nvPr/>
            </p:nvSpPr>
            <p:spPr>
              <a:xfrm>
                <a:off x="3817926" y="3429000"/>
                <a:ext cx="2932176" cy="9115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3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4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7A0B06-661C-D540-9B57-7C1EEB1CE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7926" y="3429000"/>
                <a:ext cx="2932176" cy="911596"/>
              </a:xfrm>
              <a:prstGeom prst="rect">
                <a:avLst/>
              </a:prstGeom>
              <a:blipFill>
                <a:blip r:embed="rId3"/>
                <a:stretch>
                  <a:fillRect t="-1389"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8FB7B026-8EF4-7F41-B49A-84B2EA894F64}"/>
              </a:ext>
            </a:extLst>
          </p:cNvPr>
          <p:cNvSpPr txBox="1"/>
          <p:nvPr/>
        </p:nvSpPr>
        <p:spPr>
          <a:xfrm>
            <a:off x="1406672" y="4884161"/>
            <a:ext cx="23840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7030A0"/>
                </a:solidFill>
              </a:rPr>
              <a:t>Attention</a:t>
            </a:r>
            <a:r>
              <a:rPr lang="zh-CN" altLang="en-US" sz="2400" b="1" dirty="0">
                <a:solidFill>
                  <a:srgbClr val="7030A0"/>
                </a:solidFill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</a:rPr>
              <a:t>Weight</a:t>
            </a:r>
            <a:r>
              <a:rPr lang="zh-CN" altLang="en-US" sz="2400" b="1" dirty="0">
                <a:solidFill>
                  <a:srgbClr val="7030A0"/>
                </a:solidFill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</a:rPr>
              <a:t>LQ</a:t>
            </a:r>
            <a:r>
              <a:rPr lang="zh-CN" altLang="en-US" sz="2400" b="1" dirty="0">
                <a:solidFill>
                  <a:srgbClr val="7030A0"/>
                </a:solidFill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</a:rPr>
              <a:t>x</a:t>
            </a:r>
            <a:r>
              <a:rPr lang="zh-CN" altLang="en-US" sz="2400" b="1" dirty="0">
                <a:solidFill>
                  <a:srgbClr val="7030A0"/>
                </a:solidFill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</a:rPr>
              <a:t>LK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D4B9EEEE-B57C-CC4B-97E2-AE692965CFCD}"/>
              </a:ext>
            </a:extLst>
          </p:cNvPr>
          <p:cNvSpPr/>
          <p:nvPr/>
        </p:nvSpPr>
        <p:spPr>
          <a:xfrm rot="16200000">
            <a:off x="2426738" y="3504681"/>
            <a:ext cx="369333" cy="20174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6036C665-ECDD-9442-92A7-5F94E3C581C2}"/>
              </a:ext>
            </a:extLst>
          </p:cNvPr>
          <p:cNvSpPr/>
          <p:nvPr/>
        </p:nvSpPr>
        <p:spPr>
          <a:xfrm rot="16200000">
            <a:off x="5094115" y="3575934"/>
            <a:ext cx="369333" cy="201748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DB788C-0992-3C46-B9BA-8E80FDF65658}"/>
              </a:ext>
            </a:extLst>
          </p:cNvPr>
          <p:cNvSpPr txBox="1"/>
          <p:nvPr/>
        </p:nvSpPr>
        <p:spPr>
          <a:xfrm>
            <a:off x="4743000" y="4945966"/>
            <a:ext cx="1071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</a:rPr>
              <a:t>Value</a:t>
            </a:r>
          </a:p>
          <a:p>
            <a:r>
              <a:rPr lang="en-US" altLang="zh-CN" sz="2400" b="1" dirty="0">
                <a:solidFill>
                  <a:schemeClr val="accent2"/>
                </a:solidFill>
              </a:rPr>
              <a:t>LK</a:t>
            </a:r>
            <a:r>
              <a:rPr lang="zh-CN" altLang="en-US" sz="2400" b="1" dirty="0">
                <a:solidFill>
                  <a:schemeClr val="accent2"/>
                </a:solidFill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</a:rPr>
              <a:t>x</a:t>
            </a:r>
            <a:r>
              <a:rPr lang="zh-CN" altLang="en-US" sz="2400" b="1" dirty="0">
                <a:solidFill>
                  <a:schemeClr val="accent2"/>
                </a:solidFill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</a:rPr>
              <a:t>D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13F65F-E828-C643-A740-F055B51F8C20}"/>
              </a:ext>
            </a:extLst>
          </p:cNvPr>
          <p:cNvSpPr/>
          <p:nvPr/>
        </p:nvSpPr>
        <p:spPr>
          <a:xfrm>
            <a:off x="2427874" y="3357456"/>
            <a:ext cx="446349" cy="3584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EF3D30-6E32-634F-A70C-9EE82BA45214}"/>
              </a:ext>
            </a:extLst>
          </p:cNvPr>
          <p:cNvSpPr txBox="1"/>
          <p:nvPr/>
        </p:nvSpPr>
        <p:spPr>
          <a:xfrm>
            <a:off x="6684804" y="3603984"/>
            <a:ext cx="28289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  <a:r>
              <a:rPr lang="zh-CN" altLang="en-US" dirty="0"/>
              <a:t> </a:t>
            </a:r>
            <a:r>
              <a:rPr lang="en-US" altLang="zh-CN" dirty="0"/>
              <a:t>vector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output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dimension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12A7A71-8388-7741-8306-FD4D03F9C354}"/>
                  </a:ext>
                </a:extLst>
              </p:cNvPr>
              <p:cNvSpPr txBox="1"/>
              <p:nvPr/>
            </p:nvSpPr>
            <p:spPr>
              <a:xfrm>
                <a:off x="6777631" y="4202440"/>
                <a:ext cx="350737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12A7A71-8388-7741-8306-FD4D03F9C3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7631" y="4202440"/>
                <a:ext cx="350737" cy="300788"/>
              </a:xfrm>
              <a:prstGeom prst="rect">
                <a:avLst/>
              </a:prstGeom>
              <a:blipFill>
                <a:blip r:embed="rId4"/>
                <a:stretch>
                  <a:fillRect l="-10345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086B25B0-2870-5044-8C77-A821D972A3E2}"/>
              </a:ext>
            </a:extLst>
          </p:cNvPr>
          <p:cNvSpPr txBox="1"/>
          <p:nvPr/>
        </p:nvSpPr>
        <p:spPr>
          <a:xfrm>
            <a:off x="5636419" y="2971800"/>
            <a:ext cx="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0EFD54-7D73-D843-82A4-4671CCD1AD7C}"/>
              </a:ext>
            </a:extLst>
          </p:cNvPr>
          <p:cNvSpPr txBox="1"/>
          <p:nvPr/>
        </p:nvSpPr>
        <p:spPr>
          <a:xfrm>
            <a:off x="1132593" y="2325469"/>
            <a:ext cx="2932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weight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second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query.</a:t>
            </a:r>
            <a:r>
              <a:rPr lang="zh-CN" altLang="en-US" dirty="0"/>
              <a:t> 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F42ECCA-C721-FD46-8AFA-702EDE192910}"/>
              </a:ext>
            </a:extLst>
          </p:cNvPr>
          <p:cNvCxnSpPr>
            <a:cxnSpLocks/>
          </p:cNvCxnSpPr>
          <p:nvPr/>
        </p:nvCxnSpPr>
        <p:spPr>
          <a:xfrm>
            <a:off x="2316286" y="2779630"/>
            <a:ext cx="223175" cy="538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9C49218-E8A3-9E47-986F-D746D5A1186B}"/>
              </a:ext>
            </a:extLst>
          </p:cNvPr>
          <p:cNvSpPr txBox="1"/>
          <p:nvPr/>
        </p:nvSpPr>
        <p:spPr>
          <a:xfrm>
            <a:off x="6684803" y="4584678"/>
            <a:ext cx="2828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second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  <a:r>
              <a:rPr lang="zh-CN" altLang="en-US" dirty="0"/>
              <a:t> </a:t>
            </a:r>
            <a:r>
              <a:rPr lang="en-US" altLang="zh-CN" dirty="0"/>
              <a:t>vector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output</a:t>
            </a:r>
            <a:r>
              <a:rPr lang="zh-CN" altLang="en-US" dirty="0"/>
              <a:t> </a:t>
            </a:r>
            <a:r>
              <a:rPr lang="en-US" altLang="zh-CN" dirty="0"/>
              <a:t>third</a:t>
            </a:r>
            <a:r>
              <a:rPr lang="zh-CN" altLang="en-US" dirty="0"/>
              <a:t> </a:t>
            </a:r>
            <a:r>
              <a:rPr lang="en-US" altLang="zh-CN" dirty="0"/>
              <a:t>dimension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D4CBE1B-4BB5-5A48-8AAB-EC63291033E7}"/>
                  </a:ext>
                </a:extLst>
              </p:cNvPr>
              <p:cNvSpPr txBox="1"/>
              <p:nvPr/>
            </p:nvSpPr>
            <p:spPr>
              <a:xfrm>
                <a:off x="6772432" y="5511836"/>
                <a:ext cx="1897699" cy="3020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D4CBE1B-4BB5-5A48-8AAB-EC6329103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432" y="5511836"/>
                <a:ext cx="1897699" cy="302070"/>
              </a:xfrm>
              <a:prstGeom prst="rect">
                <a:avLst/>
              </a:prstGeom>
              <a:blipFill>
                <a:blip r:embed="rId5"/>
                <a:stretch>
                  <a:fillRect l="-4667" r="-667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423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47DAFDC-F1D6-2744-A563-B88813E677AB}"/>
              </a:ext>
            </a:extLst>
          </p:cNvPr>
          <p:cNvSpPr/>
          <p:nvPr/>
        </p:nvSpPr>
        <p:spPr>
          <a:xfrm>
            <a:off x="3079578" y="2660329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E682D1-48A1-DF41-BC02-C8CF7F2BD5C0}"/>
              </a:ext>
            </a:extLst>
          </p:cNvPr>
          <p:cNvSpPr/>
          <p:nvPr/>
        </p:nvSpPr>
        <p:spPr>
          <a:xfrm>
            <a:off x="3079578" y="1231148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D56871-AB29-D346-BEA7-48E29A9FB162}"/>
              </a:ext>
            </a:extLst>
          </p:cNvPr>
          <p:cNvSpPr/>
          <p:nvPr/>
        </p:nvSpPr>
        <p:spPr>
          <a:xfrm>
            <a:off x="343381" y="2585716"/>
            <a:ext cx="1455351" cy="103886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F4C0CE-52F1-A74F-B5F9-0087704486C7}"/>
              </a:ext>
            </a:extLst>
          </p:cNvPr>
          <p:cNvSpPr/>
          <p:nvPr/>
        </p:nvSpPr>
        <p:spPr>
          <a:xfrm>
            <a:off x="3031687" y="4379639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3CBAE5-B179-BB48-BA7E-F6A77F68CBF8}"/>
              </a:ext>
            </a:extLst>
          </p:cNvPr>
          <p:cNvSpPr txBox="1"/>
          <p:nvPr/>
        </p:nvSpPr>
        <p:spPr>
          <a:xfrm>
            <a:off x="3160700" y="1404053"/>
            <a:ext cx="85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Query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ACC17D-6969-EB4C-BFEF-3036C69475E5}"/>
              </a:ext>
            </a:extLst>
          </p:cNvPr>
          <p:cNvSpPr txBox="1"/>
          <p:nvPr/>
        </p:nvSpPr>
        <p:spPr>
          <a:xfrm>
            <a:off x="3160700" y="2782651"/>
            <a:ext cx="85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Key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5218A6-2AA2-0845-8797-54C2F9EBD844}"/>
              </a:ext>
            </a:extLst>
          </p:cNvPr>
          <p:cNvSpPr txBox="1"/>
          <p:nvPr/>
        </p:nvSpPr>
        <p:spPr>
          <a:xfrm>
            <a:off x="3090359" y="4518823"/>
            <a:ext cx="85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Value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653FD6-8782-DA42-BDF0-0E3CDBEA5A5B}"/>
              </a:ext>
            </a:extLst>
          </p:cNvPr>
          <p:cNvSpPr txBox="1"/>
          <p:nvPr/>
        </p:nvSpPr>
        <p:spPr>
          <a:xfrm>
            <a:off x="456375" y="2747384"/>
            <a:ext cx="1455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BE536EB-C3DD-AB42-83E6-6A31831B7261}"/>
              </a:ext>
            </a:extLst>
          </p:cNvPr>
          <p:cNvCxnSpPr/>
          <p:nvPr/>
        </p:nvCxnSpPr>
        <p:spPr>
          <a:xfrm>
            <a:off x="1798732" y="2984179"/>
            <a:ext cx="351344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21C048-AB35-F443-A1F0-4F5A192428AC}"/>
              </a:ext>
            </a:extLst>
          </p:cNvPr>
          <p:cNvCxnSpPr>
            <a:cxnSpLocks/>
          </p:cNvCxnSpPr>
          <p:nvPr/>
        </p:nvCxnSpPr>
        <p:spPr>
          <a:xfrm flipV="1">
            <a:off x="2154358" y="1472813"/>
            <a:ext cx="19114" cy="3265577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17BAB33-8DEE-7049-9F84-A8E3C15EEA7B}"/>
              </a:ext>
            </a:extLst>
          </p:cNvPr>
          <p:cNvCxnSpPr/>
          <p:nvPr/>
        </p:nvCxnSpPr>
        <p:spPr>
          <a:xfrm>
            <a:off x="2208748" y="1452836"/>
            <a:ext cx="87082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DA052ED-1AB0-A844-9B36-807294CB795F}"/>
              </a:ext>
            </a:extLst>
          </p:cNvPr>
          <p:cNvCxnSpPr/>
          <p:nvPr/>
        </p:nvCxnSpPr>
        <p:spPr>
          <a:xfrm>
            <a:off x="2173472" y="2982909"/>
            <a:ext cx="87082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F12D661-1E4E-3445-A826-4C0773620B32}"/>
              </a:ext>
            </a:extLst>
          </p:cNvPr>
          <p:cNvCxnSpPr/>
          <p:nvPr/>
        </p:nvCxnSpPr>
        <p:spPr>
          <a:xfrm>
            <a:off x="2150076" y="4738390"/>
            <a:ext cx="87082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743C935-F168-5A42-B202-48D10ECA10EB}"/>
              </a:ext>
            </a:extLst>
          </p:cNvPr>
          <p:cNvSpPr txBox="1"/>
          <p:nvPr/>
        </p:nvSpPr>
        <p:spPr>
          <a:xfrm>
            <a:off x="2170880" y="1149647"/>
            <a:ext cx="852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Dense</a:t>
            </a:r>
          </a:p>
          <a:p>
            <a:r>
              <a:rPr lang="en-US" altLang="zh-CN" dirty="0"/>
              <a:t>Layer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78C190-BC33-1645-8D75-80C17B9A7527}"/>
              </a:ext>
            </a:extLst>
          </p:cNvPr>
          <p:cNvSpPr txBox="1"/>
          <p:nvPr/>
        </p:nvSpPr>
        <p:spPr>
          <a:xfrm>
            <a:off x="2217332" y="2632233"/>
            <a:ext cx="852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Dense</a:t>
            </a:r>
          </a:p>
          <a:p>
            <a:r>
              <a:rPr lang="en-US" altLang="zh-CN" dirty="0"/>
              <a:t>Layer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804875-39E9-4D45-B3A1-71730976A964}"/>
              </a:ext>
            </a:extLst>
          </p:cNvPr>
          <p:cNvSpPr txBox="1"/>
          <p:nvPr/>
        </p:nvSpPr>
        <p:spPr>
          <a:xfrm>
            <a:off x="2143575" y="4437983"/>
            <a:ext cx="852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Dense</a:t>
            </a:r>
          </a:p>
          <a:p>
            <a:r>
              <a:rPr lang="en-US" altLang="zh-CN" dirty="0"/>
              <a:t>Layer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EA52C4-A809-BE4D-A01A-BB97D292BCD7}"/>
              </a:ext>
            </a:extLst>
          </p:cNvPr>
          <p:cNvSpPr txBox="1"/>
          <p:nvPr/>
        </p:nvSpPr>
        <p:spPr>
          <a:xfrm>
            <a:off x="729049" y="432486"/>
            <a:ext cx="20017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Single</a:t>
            </a:r>
            <a:r>
              <a:rPr lang="en-US" altLang="zh-CN" sz="2400" b="1" dirty="0">
                <a:solidFill>
                  <a:schemeClr val="accent6"/>
                </a:solidFill>
              </a:rPr>
              <a:t>-</a:t>
            </a:r>
            <a:r>
              <a:rPr lang="zh-CN" altLang="en-US" sz="2400" b="1" dirty="0">
                <a:solidFill>
                  <a:schemeClr val="accent6"/>
                </a:solidFill>
              </a:rPr>
              <a:t> </a:t>
            </a:r>
            <a:r>
              <a:rPr lang="en-US" altLang="zh-CN" sz="2400" b="1" dirty="0">
                <a:solidFill>
                  <a:schemeClr val="accent6"/>
                </a:solidFill>
              </a:rPr>
              <a:t>Head</a:t>
            </a:r>
            <a:r>
              <a:rPr lang="zh-CN" altLang="en-US" sz="2400" b="1" dirty="0">
                <a:solidFill>
                  <a:schemeClr val="accent6"/>
                </a:solidFill>
              </a:rPr>
              <a:t> </a:t>
            </a:r>
            <a:r>
              <a:rPr lang="en-US" altLang="zh-CN" sz="2400" b="1" dirty="0">
                <a:solidFill>
                  <a:schemeClr val="accent6"/>
                </a:solidFill>
              </a:rPr>
              <a:t>Attention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CD949D8-B91A-B34C-9593-0F7ABE40F088}"/>
              </a:ext>
            </a:extLst>
          </p:cNvPr>
          <p:cNvSpPr txBox="1"/>
          <p:nvPr/>
        </p:nvSpPr>
        <p:spPr>
          <a:xfrm>
            <a:off x="7504670" y="431667"/>
            <a:ext cx="20017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accent6"/>
                </a:solidFill>
              </a:rPr>
              <a:t>Multi</a:t>
            </a:r>
            <a:r>
              <a:rPr lang="zh-CN" altLang="en-US" sz="2400" b="1" dirty="0">
                <a:solidFill>
                  <a:schemeClr val="accent6"/>
                </a:solidFill>
              </a:rPr>
              <a:t> </a:t>
            </a:r>
            <a:r>
              <a:rPr lang="en-US" altLang="zh-CN" sz="2400" b="1" dirty="0">
                <a:solidFill>
                  <a:schemeClr val="accent6"/>
                </a:solidFill>
              </a:rPr>
              <a:t>Head</a:t>
            </a:r>
            <a:r>
              <a:rPr lang="zh-CN" altLang="en-US" sz="2400" b="1" dirty="0">
                <a:solidFill>
                  <a:schemeClr val="accent6"/>
                </a:solidFill>
              </a:rPr>
              <a:t> </a:t>
            </a:r>
            <a:r>
              <a:rPr lang="en-US" altLang="zh-CN" sz="2400" b="1" dirty="0">
                <a:solidFill>
                  <a:schemeClr val="accent6"/>
                </a:solidFill>
              </a:rPr>
              <a:t>Attention</a:t>
            </a:r>
            <a:endParaRPr lang="en-US" sz="2400" b="1" dirty="0">
              <a:solidFill>
                <a:schemeClr val="accent6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529D896-D010-BC48-BC3C-4F3390834D6F}"/>
              </a:ext>
            </a:extLst>
          </p:cNvPr>
          <p:cNvSpPr/>
          <p:nvPr/>
        </p:nvSpPr>
        <p:spPr>
          <a:xfrm>
            <a:off x="5636192" y="2551115"/>
            <a:ext cx="1455351" cy="103886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6A436D-88C6-A446-B4C3-5ADEB6DDF4F5}"/>
              </a:ext>
            </a:extLst>
          </p:cNvPr>
          <p:cNvSpPr txBox="1"/>
          <p:nvPr/>
        </p:nvSpPr>
        <p:spPr>
          <a:xfrm>
            <a:off x="5773015" y="2747384"/>
            <a:ext cx="1455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Input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  <a:endParaRPr lang="en-US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10AE4E5-68CC-2348-9454-025FA39F80C4}"/>
              </a:ext>
            </a:extLst>
          </p:cNvPr>
          <p:cNvCxnSpPr/>
          <p:nvPr/>
        </p:nvCxnSpPr>
        <p:spPr>
          <a:xfrm>
            <a:off x="7117192" y="3147560"/>
            <a:ext cx="351344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307CEC4-13A0-F049-B8D3-2575B2D7C738}"/>
              </a:ext>
            </a:extLst>
          </p:cNvPr>
          <p:cNvSpPr txBox="1"/>
          <p:nvPr/>
        </p:nvSpPr>
        <p:spPr>
          <a:xfrm>
            <a:off x="7489340" y="1313028"/>
            <a:ext cx="852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Dense</a:t>
            </a:r>
          </a:p>
          <a:p>
            <a:r>
              <a:rPr lang="en-US" altLang="zh-CN" dirty="0"/>
              <a:t>Layer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9C9D83-C56E-FA43-AD96-C5272616B296}"/>
              </a:ext>
            </a:extLst>
          </p:cNvPr>
          <p:cNvSpPr txBox="1"/>
          <p:nvPr/>
        </p:nvSpPr>
        <p:spPr>
          <a:xfrm>
            <a:off x="7503814" y="2807533"/>
            <a:ext cx="852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Dense</a:t>
            </a:r>
          </a:p>
          <a:p>
            <a:r>
              <a:rPr lang="en-US" altLang="zh-CN" dirty="0"/>
              <a:t>Layer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368B4B7-6530-D14D-BD52-C8B87383DE5E}"/>
              </a:ext>
            </a:extLst>
          </p:cNvPr>
          <p:cNvSpPr txBox="1"/>
          <p:nvPr/>
        </p:nvSpPr>
        <p:spPr>
          <a:xfrm>
            <a:off x="7462035" y="4601364"/>
            <a:ext cx="852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Dense</a:t>
            </a:r>
          </a:p>
          <a:p>
            <a:r>
              <a:rPr lang="en-US" altLang="zh-CN" dirty="0"/>
              <a:t>Layer</a:t>
            </a:r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C2D5CA3-8D87-6949-B86C-971CA99E5832}"/>
              </a:ext>
            </a:extLst>
          </p:cNvPr>
          <p:cNvCxnSpPr>
            <a:cxnSpLocks/>
          </p:cNvCxnSpPr>
          <p:nvPr/>
        </p:nvCxnSpPr>
        <p:spPr>
          <a:xfrm flipV="1">
            <a:off x="7459588" y="1649014"/>
            <a:ext cx="19114" cy="3265577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CD70A50-61AA-AC47-9FE9-0AC9C1DC790A}"/>
              </a:ext>
            </a:extLst>
          </p:cNvPr>
          <p:cNvCxnSpPr/>
          <p:nvPr/>
        </p:nvCxnSpPr>
        <p:spPr>
          <a:xfrm>
            <a:off x="7503814" y="3147560"/>
            <a:ext cx="87082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953348B-514E-8D42-9C8D-8ABB435E48DA}"/>
              </a:ext>
            </a:extLst>
          </p:cNvPr>
          <p:cNvCxnSpPr/>
          <p:nvPr/>
        </p:nvCxnSpPr>
        <p:spPr>
          <a:xfrm>
            <a:off x="7485603" y="1649014"/>
            <a:ext cx="87082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86E5210-1F7C-B145-9E80-E9AEF074449F}"/>
              </a:ext>
            </a:extLst>
          </p:cNvPr>
          <p:cNvCxnSpPr/>
          <p:nvPr/>
        </p:nvCxnSpPr>
        <p:spPr>
          <a:xfrm>
            <a:off x="7471129" y="4888155"/>
            <a:ext cx="87082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B7669BAF-1D3A-1944-801A-6F86C28E09AB}"/>
              </a:ext>
            </a:extLst>
          </p:cNvPr>
          <p:cNvSpPr/>
          <p:nvPr/>
        </p:nvSpPr>
        <p:spPr>
          <a:xfrm>
            <a:off x="8374642" y="1272968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F5DFC80-67E8-0E46-A26B-6EA20D8C86C0}"/>
              </a:ext>
            </a:extLst>
          </p:cNvPr>
          <p:cNvSpPr txBox="1"/>
          <p:nvPr/>
        </p:nvSpPr>
        <p:spPr>
          <a:xfrm>
            <a:off x="8455764" y="1445873"/>
            <a:ext cx="85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Query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EE71A1A-6E4F-9C4C-AE67-615EFC5DA7EA}"/>
              </a:ext>
            </a:extLst>
          </p:cNvPr>
          <p:cNvSpPr/>
          <p:nvPr/>
        </p:nvSpPr>
        <p:spPr>
          <a:xfrm>
            <a:off x="8408819" y="4564305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0439548-42DC-064D-8401-6B2DA9A3C1AC}"/>
              </a:ext>
            </a:extLst>
          </p:cNvPr>
          <p:cNvSpPr txBox="1"/>
          <p:nvPr/>
        </p:nvSpPr>
        <p:spPr>
          <a:xfrm>
            <a:off x="8489941" y="4737210"/>
            <a:ext cx="85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Value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CCEDF4D-4550-194C-AE5C-26546B60E6D7}"/>
              </a:ext>
            </a:extLst>
          </p:cNvPr>
          <p:cNvSpPr/>
          <p:nvPr/>
        </p:nvSpPr>
        <p:spPr>
          <a:xfrm>
            <a:off x="8366544" y="2807533"/>
            <a:ext cx="969963" cy="64770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CC9B997-37AE-754C-B79D-CDF75DB898C6}"/>
              </a:ext>
            </a:extLst>
          </p:cNvPr>
          <p:cNvSpPr txBox="1"/>
          <p:nvPr/>
        </p:nvSpPr>
        <p:spPr>
          <a:xfrm>
            <a:off x="8447666" y="2980438"/>
            <a:ext cx="852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Value</a:t>
            </a:r>
            <a:endParaRPr lang="en-US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84D5C13-F83B-4845-9DD0-656DD4CCE702}"/>
              </a:ext>
            </a:extLst>
          </p:cNvPr>
          <p:cNvCxnSpPr/>
          <p:nvPr/>
        </p:nvCxnSpPr>
        <p:spPr>
          <a:xfrm>
            <a:off x="9344605" y="1564856"/>
            <a:ext cx="87082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E41C392-9529-5D40-813A-7DBDFB57A124}"/>
              </a:ext>
            </a:extLst>
          </p:cNvPr>
          <p:cNvCxnSpPr/>
          <p:nvPr/>
        </p:nvCxnSpPr>
        <p:spPr>
          <a:xfrm>
            <a:off x="9344605" y="1298221"/>
            <a:ext cx="87082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A384B90-7A69-F44A-B992-4BADC0236148}"/>
              </a:ext>
            </a:extLst>
          </p:cNvPr>
          <p:cNvCxnSpPr/>
          <p:nvPr/>
        </p:nvCxnSpPr>
        <p:spPr>
          <a:xfrm>
            <a:off x="9344605" y="1837297"/>
            <a:ext cx="87082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531765E5-9FB8-F640-9336-83D8AF8FB257}"/>
              </a:ext>
            </a:extLst>
          </p:cNvPr>
          <p:cNvSpPr/>
          <p:nvPr/>
        </p:nvSpPr>
        <p:spPr>
          <a:xfrm>
            <a:off x="10215433" y="1201111"/>
            <a:ext cx="969963" cy="1942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1649224-07BE-4748-88A3-66ED3CF20F2F}"/>
              </a:ext>
            </a:extLst>
          </p:cNvPr>
          <p:cNvSpPr/>
          <p:nvPr/>
        </p:nvSpPr>
        <p:spPr>
          <a:xfrm>
            <a:off x="10215432" y="1467746"/>
            <a:ext cx="969963" cy="1942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BF3CB02-CECD-154F-BB64-C26A81CBDB1D}"/>
              </a:ext>
            </a:extLst>
          </p:cNvPr>
          <p:cNvSpPr/>
          <p:nvPr/>
        </p:nvSpPr>
        <p:spPr>
          <a:xfrm>
            <a:off x="10215431" y="1783627"/>
            <a:ext cx="969963" cy="1942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5C21241-1C9F-8044-B57C-EA7D3A7D342C}"/>
              </a:ext>
            </a:extLst>
          </p:cNvPr>
          <p:cNvSpPr txBox="1"/>
          <p:nvPr/>
        </p:nvSpPr>
        <p:spPr>
          <a:xfrm>
            <a:off x="9300283" y="679334"/>
            <a:ext cx="1113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N-heads</a:t>
            </a:r>
            <a:r>
              <a:rPr lang="zh-CN" altLang="en-US" dirty="0"/>
              <a:t> </a:t>
            </a:r>
            <a:r>
              <a:rPr lang="en-US" altLang="zh-CN" dirty="0"/>
              <a:t>Dense</a:t>
            </a:r>
          </a:p>
          <a:p>
            <a:r>
              <a:rPr lang="en-US" altLang="zh-CN" dirty="0"/>
              <a:t>Layer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E532B9D-5CE6-6742-A167-D811059C4BE4}"/>
              </a:ext>
            </a:extLst>
          </p:cNvPr>
          <p:cNvSpPr txBox="1"/>
          <p:nvPr/>
        </p:nvSpPr>
        <p:spPr>
          <a:xfrm>
            <a:off x="10211090" y="588056"/>
            <a:ext cx="969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N-heads</a:t>
            </a:r>
            <a:r>
              <a:rPr lang="zh-CN" altLang="en-US" dirty="0"/>
              <a:t> </a:t>
            </a:r>
            <a:r>
              <a:rPr lang="en-US" altLang="zh-CN" dirty="0"/>
              <a:t>Queries</a:t>
            </a:r>
            <a:endParaRPr lang="en-US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8A1E2DC-9B4A-EE4D-83FE-CB91078C6B64}"/>
              </a:ext>
            </a:extLst>
          </p:cNvPr>
          <p:cNvCxnSpPr/>
          <p:nvPr/>
        </p:nvCxnSpPr>
        <p:spPr>
          <a:xfrm>
            <a:off x="9362816" y="3077540"/>
            <a:ext cx="87082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2EE422D-F816-DD4D-AC8C-D5BAD85CC7B0}"/>
              </a:ext>
            </a:extLst>
          </p:cNvPr>
          <p:cNvCxnSpPr/>
          <p:nvPr/>
        </p:nvCxnSpPr>
        <p:spPr>
          <a:xfrm>
            <a:off x="9362816" y="2810905"/>
            <a:ext cx="87082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3413790-E314-F64A-AC47-A55E75602D27}"/>
              </a:ext>
            </a:extLst>
          </p:cNvPr>
          <p:cNvCxnSpPr/>
          <p:nvPr/>
        </p:nvCxnSpPr>
        <p:spPr>
          <a:xfrm>
            <a:off x="9362816" y="3349981"/>
            <a:ext cx="87082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EFE095C2-4B4D-364F-B0F0-DD8F46CFB5E6}"/>
              </a:ext>
            </a:extLst>
          </p:cNvPr>
          <p:cNvSpPr/>
          <p:nvPr/>
        </p:nvSpPr>
        <p:spPr>
          <a:xfrm>
            <a:off x="10233644" y="2713795"/>
            <a:ext cx="969963" cy="1942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C1F234F-AC05-4A4B-BAC5-DD413266BACD}"/>
              </a:ext>
            </a:extLst>
          </p:cNvPr>
          <p:cNvSpPr/>
          <p:nvPr/>
        </p:nvSpPr>
        <p:spPr>
          <a:xfrm>
            <a:off x="10233643" y="2980430"/>
            <a:ext cx="969963" cy="1942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2F83E3C-A0F2-AA45-ACCB-F549BB86C99C}"/>
              </a:ext>
            </a:extLst>
          </p:cNvPr>
          <p:cNvSpPr/>
          <p:nvPr/>
        </p:nvSpPr>
        <p:spPr>
          <a:xfrm>
            <a:off x="10233642" y="3296311"/>
            <a:ext cx="969963" cy="1942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F7240DF-80ED-0440-A721-D1AFA2221E0A}"/>
              </a:ext>
            </a:extLst>
          </p:cNvPr>
          <p:cNvSpPr txBox="1"/>
          <p:nvPr/>
        </p:nvSpPr>
        <p:spPr>
          <a:xfrm>
            <a:off x="10201322" y="2125825"/>
            <a:ext cx="969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N-heads</a:t>
            </a:r>
            <a:r>
              <a:rPr lang="zh-CN" altLang="en-US" dirty="0"/>
              <a:t> </a:t>
            </a:r>
            <a:r>
              <a:rPr lang="en-US" altLang="zh-CN" dirty="0"/>
              <a:t>Keys</a:t>
            </a:r>
            <a:endParaRPr lang="en-US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4A310F8-EDA2-A24A-85D8-A63F043C4B55}"/>
              </a:ext>
            </a:extLst>
          </p:cNvPr>
          <p:cNvCxnSpPr/>
          <p:nvPr/>
        </p:nvCxnSpPr>
        <p:spPr>
          <a:xfrm>
            <a:off x="9378782" y="4867999"/>
            <a:ext cx="87082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9EA1F85-51E6-EB41-AC8E-B6F42FB68492}"/>
              </a:ext>
            </a:extLst>
          </p:cNvPr>
          <p:cNvCxnSpPr/>
          <p:nvPr/>
        </p:nvCxnSpPr>
        <p:spPr>
          <a:xfrm>
            <a:off x="9378782" y="4601364"/>
            <a:ext cx="87082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21030E8-E2ED-534A-B4F0-221EE25BF8E4}"/>
              </a:ext>
            </a:extLst>
          </p:cNvPr>
          <p:cNvCxnSpPr/>
          <p:nvPr/>
        </p:nvCxnSpPr>
        <p:spPr>
          <a:xfrm>
            <a:off x="9378782" y="5140440"/>
            <a:ext cx="870828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484F8788-1361-884C-8CE1-E1C154E85D52}"/>
              </a:ext>
            </a:extLst>
          </p:cNvPr>
          <p:cNvSpPr/>
          <p:nvPr/>
        </p:nvSpPr>
        <p:spPr>
          <a:xfrm>
            <a:off x="10249610" y="4504254"/>
            <a:ext cx="969963" cy="1942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EB6DB12-A265-6148-8004-1FA3DBAF139B}"/>
              </a:ext>
            </a:extLst>
          </p:cNvPr>
          <p:cNvSpPr/>
          <p:nvPr/>
        </p:nvSpPr>
        <p:spPr>
          <a:xfrm>
            <a:off x="10249609" y="4770889"/>
            <a:ext cx="969963" cy="1942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7A9293D-9A5C-8F4E-975E-F8ACF6C6EBF2}"/>
              </a:ext>
            </a:extLst>
          </p:cNvPr>
          <p:cNvSpPr/>
          <p:nvPr/>
        </p:nvSpPr>
        <p:spPr>
          <a:xfrm>
            <a:off x="10249608" y="5086770"/>
            <a:ext cx="969963" cy="1942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A1C5846-D836-9E43-805C-FCD4A860BE08}"/>
              </a:ext>
            </a:extLst>
          </p:cNvPr>
          <p:cNvSpPr txBox="1"/>
          <p:nvPr/>
        </p:nvSpPr>
        <p:spPr>
          <a:xfrm>
            <a:off x="10249607" y="3928198"/>
            <a:ext cx="969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N-heads</a:t>
            </a:r>
            <a:r>
              <a:rPr lang="zh-CN" altLang="en-US" dirty="0"/>
              <a:t> </a:t>
            </a:r>
            <a:r>
              <a:rPr lang="en-US" altLang="zh-CN" dirty="0"/>
              <a:t>Values</a:t>
            </a:r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F7B2431-E030-534E-B410-1E3BFAFDBACE}"/>
              </a:ext>
            </a:extLst>
          </p:cNvPr>
          <p:cNvSpPr txBox="1"/>
          <p:nvPr/>
        </p:nvSpPr>
        <p:spPr>
          <a:xfrm>
            <a:off x="9322021" y="2181596"/>
            <a:ext cx="1113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N-heads</a:t>
            </a:r>
            <a:r>
              <a:rPr lang="zh-CN" altLang="en-US" dirty="0"/>
              <a:t> </a:t>
            </a:r>
            <a:r>
              <a:rPr lang="en-US" altLang="zh-CN" dirty="0"/>
              <a:t>Dense</a:t>
            </a:r>
          </a:p>
          <a:p>
            <a:r>
              <a:rPr lang="en-US" altLang="zh-CN" dirty="0"/>
              <a:t>Layer</a:t>
            </a:r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C79FCDA-18BB-3248-B604-DB455492BDF2}"/>
              </a:ext>
            </a:extLst>
          </p:cNvPr>
          <p:cNvSpPr txBox="1"/>
          <p:nvPr/>
        </p:nvSpPr>
        <p:spPr>
          <a:xfrm>
            <a:off x="9378782" y="3952876"/>
            <a:ext cx="11136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N-heads</a:t>
            </a:r>
            <a:r>
              <a:rPr lang="zh-CN" altLang="en-US" dirty="0"/>
              <a:t> </a:t>
            </a:r>
            <a:r>
              <a:rPr lang="en-US" altLang="zh-CN" dirty="0"/>
              <a:t>Dense</a:t>
            </a:r>
          </a:p>
          <a:p>
            <a:r>
              <a:rPr lang="en-US" altLang="zh-CN" dirty="0"/>
              <a:t>Layer</a:t>
            </a:r>
            <a:endParaRPr lang="en-US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6F7E1E6-F651-2241-97BB-1E1F2EFD82B0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flipH="1">
            <a:off x="2601280" y="3278564"/>
            <a:ext cx="10964" cy="11594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9C6614D-2F8F-914C-945D-41ADC08F7402}"/>
              </a:ext>
            </a:extLst>
          </p:cNvPr>
          <p:cNvCxnSpPr>
            <a:cxnSpLocks/>
            <a:stCxn id="22" idx="2"/>
          </p:cNvCxnSpPr>
          <p:nvPr/>
        </p:nvCxnSpPr>
        <p:spPr>
          <a:xfrm flipH="1">
            <a:off x="2580876" y="1795978"/>
            <a:ext cx="7884" cy="8784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5DC32C0-A9E3-6E41-ACEE-1165D2154546}"/>
              </a:ext>
            </a:extLst>
          </p:cNvPr>
          <p:cNvSpPr txBox="1"/>
          <p:nvPr/>
        </p:nvSpPr>
        <p:spPr>
          <a:xfrm>
            <a:off x="2164447" y="1952837"/>
            <a:ext cx="241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May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dense</a:t>
            </a:r>
            <a:endParaRPr 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C632F52-9E7E-D546-BA78-BFA2DDED4181}"/>
              </a:ext>
            </a:extLst>
          </p:cNvPr>
          <p:cNvSpPr txBox="1"/>
          <p:nvPr/>
        </p:nvSpPr>
        <p:spPr>
          <a:xfrm>
            <a:off x="1952273" y="3613024"/>
            <a:ext cx="241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May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dense</a:t>
            </a:r>
            <a:endParaRPr lang="en-US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7DD6B4A-EA15-DE48-8AE7-B72E0A93AC32}"/>
              </a:ext>
            </a:extLst>
          </p:cNvPr>
          <p:cNvCxnSpPr>
            <a:cxnSpLocks/>
          </p:cNvCxnSpPr>
          <p:nvPr/>
        </p:nvCxnSpPr>
        <p:spPr>
          <a:xfrm flipH="1">
            <a:off x="7834702" y="1985001"/>
            <a:ext cx="7884" cy="8784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9B257F1-60F4-7F40-B5AE-6E019FF171AE}"/>
              </a:ext>
            </a:extLst>
          </p:cNvPr>
          <p:cNvCxnSpPr>
            <a:cxnSpLocks/>
          </p:cNvCxnSpPr>
          <p:nvPr/>
        </p:nvCxnSpPr>
        <p:spPr>
          <a:xfrm flipH="1">
            <a:off x="7831622" y="3453051"/>
            <a:ext cx="10964" cy="11594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5DF6C6FA-6119-5B4B-AE57-5EF2E1541414}"/>
              </a:ext>
            </a:extLst>
          </p:cNvPr>
          <p:cNvSpPr txBox="1"/>
          <p:nvPr/>
        </p:nvSpPr>
        <p:spPr>
          <a:xfrm>
            <a:off x="6165875" y="2144563"/>
            <a:ext cx="241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May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dense</a:t>
            </a:r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86B1668-0FAC-F34F-B555-B7A7930E40EF}"/>
              </a:ext>
            </a:extLst>
          </p:cNvPr>
          <p:cNvSpPr txBox="1"/>
          <p:nvPr/>
        </p:nvSpPr>
        <p:spPr>
          <a:xfrm>
            <a:off x="6190888" y="3787850"/>
            <a:ext cx="2415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May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dense</a:t>
            </a:r>
            <a:endParaRPr lang="en-US" dirty="0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D54A98E0-FBE0-FE4D-BAFA-DEA711FEBBA4}"/>
              </a:ext>
            </a:extLst>
          </p:cNvPr>
          <p:cNvCxnSpPr/>
          <p:nvPr/>
        </p:nvCxnSpPr>
        <p:spPr>
          <a:xfrm flipH="1">
            <a:off x="2730843" y="847165"/>
            <a:ext cx="641373" cy="415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CE44AF20-BEB3-DF42-94F5-5E055ECE7789}"/>
              </a:ext>
            </a:extLst>
          </p:cNvPr>
          <p:cNvSpPr txBox="1"/>
          <p:nvPr/>
        </p:nvSpPr>
        <p:spPr>
          <a:xfrm>
            <a:off x="2996192" y="190682"/>
            <a:ext cx="3254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Dense</a:t>
            </a:r>
            <a:r>
              <a:rPr lang="zh-CN" altLang="en-US" dirty="0"/>
              <a:t> </a:t>
            </a:r>
            <a:r>
              <a:rPr lang="en-US" altLang="zh-CN" dirty="0"/>
              <a:t>layer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positional</a:t>
            </a:r>
            <a:r>
              <a:rPr lang="zh-CN" altLang="en-US" dirty="0"/>
              <a:t> </a:t>
            </a:r>
            <a:r>
              <a:rPr lang="en-US" altLang="zh-CN" dirty="0"/>
              <a:t>Encoding</a:t>
            </a:r>
            <a:r>
              <a:rPr lang="zh-CN" altLang="en-US" dirty="0"/>
              <a:t> </a:t>
            </a:r>
            <a:r>
              <a:rPr lang="en-US" altLang="zh-CN" dirty="0"/>
              <a:t>layer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333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D560A7-4A83-BA43-80B4-075DBE20E6DA}"/>
              </a:ext>
            </a:extLst>
          </p:cNvPr>
          <p:cNvSpPr/>
          <p:nvPr/>
        </p:nvSpPr>
        <p:spPr>
          <a:xfrm>
            <a:off x="4517941" y="1241756"/>
            <a:ext cx="2265405" cy="71669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7A702D-CC8F-1B43-A365-3BEB182BA479}"/>
              </a:ext>
            </a:extLst>
          </p:cNvPr>
          <p:cNvSpPr/>
          <p:nvPr/>
        </p:nvSpPr>
        <p:spPr>
          <a:xfrm>
            <a:off x="1869988" y="2858529"/>
            <a:ext cx="3852953" cy="71669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D945C4-CB67-154C-9296-A90EA3FD4B34}"/>
              </a:ext>
            </a:extLst>
          </p:cNvPr>
          <p:cNvSpPr/>
          <p:nvPr/>
        </p:nvSpPr>
        <p:spPr>
          <a:xfrm>
            <a:off x="6096000" y="2858529"/>
            <a:ext cx="3852953" cy="71669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AAB5AB-26B7-E345-98F9-5DC62E31C94D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3796465" y="1958448"/>
            <a:ext cx="1854179" cy="90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AF4F0BF-8450-1D49-914C-ADC410109631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650644" y="1958448"/>
            <a:ext cx="2371833" cy="90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6C7C6A3-D68E-774F-B08F-37A6DAD668A8}"/>
              </a:ext>
            </a:extLst>
          </p:cNvPr>
          <p:cNvSpPr txBox="1"/>
          <p:nvPr/>
        </p:nvSpPr>
        <p:spPr>
          <a:xfrm>
            <a:off x="2067698" y="2986216"/>
            <a:ext cx="1157416" cy="442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98E293-AF40-794D-B54E-5CDA328CF142}"/>
              </a:ext>
            </a:extLst>
          </p:cNvPr>
          <p:cNvSpPr txBox="1"/>
          <p:nvPr/>
        </p:nvSpPr>
        <p:spPr>
          <a:xfrm>
            <a:off x="4653348" y="1426973"/>
            <a:ext cx="158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Income</a:t>
            </a:r>
            <a:r>
              <a:rPr lang="zh-CN" altLang="en-US" dirty="0"/>
              <a:t> </a:t>
            </a:r>
            <a:r>
              <a:rPr lang="en-US" altLang="zh-CN" dirty="0"/>
              <a:t>&lt;</a:t>
            </a:r>
            <a:r>
              <a:rPr lang="zh-CN" altLang="en-US" dirty="0"/>
              <a:t> </a:t>
            </a:r>
            <a:r>
              <a:rPr lang="en-US" altLang="zh-CN" dirty="0"/>
              <a:t>5000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AEBACA4-F033-044E-8699-E8A9161C9DDA}"/>
                  </a:ext>
                </a:extLst>
              </p:cNvPr>
              <p:cNvSpPr txBox="1"/>
              <p:nvPr/>
            </p:nvSpPr>
            <p:spPr>
              <a:xfrm>
                <a:off x="6316099" y="3076341"/>
                <a:ext cx="3632854" cy="425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b="0" dirty="0"/>
                  <a:t>Avg2</a:t>
                </a:r>
                <a:r>
                  <a:rPr lang="zh-CN" altLang="en-US" b="0" dirty="0"/>
                  <a:t> </a:t>
                </a:r>
                <a:r>
                  <a:rPr lang="en-US" altLang="zh-CN" b="0" dirty="0"/>
                  <a:t>=</a:t>
                </a:r>
                <a:r>
                  <a:rPr lang="zh-CN" altLang="en-US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23"/>
                          </m:rPr>
                          <a:rPr lang="zh-CN" altLang="en-US" b="0" i="1" smtClean="0">
                            <a:latin typeface="Cambria Math" panose="02040503050406030204" pitchFamily="18" charset="0"/>
                          </a:rPr>
                          <m:t> ∈</m:t>
                        </m:r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𝑖𝑛𝑐𝑜𝑚𝑒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≥5000</m:t>
                        </m:r>
                      </m:sub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𝑐𝑎𝑟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𝑣𝑎𝑙𝑢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AEBACA4-F033-044E-8699-E8A9161C9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6099" y="3076341"/>
                <a:ext cx="3632854" cy="425437"/>
              </a:xfrm>
              <a:prstGeom prst="rect">
                <a:avLst/>
              </a:prstGeom>
              <a:blipFill>
                <a:blip r:embed="rId2"/>
                <a:stretch>
                  <a:fillRect l="-3833" t="-97059" b="-1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1AB27F02-BFEF-6646-AE72-26E0192B0288}"/>
              </a:ext>
            </a:extLst>
          </p:cNvPr>
          <p:cNvSpPr txBox="1"/>
          <p:nvPr/>
        </p:nvSpPr>
        <p:spPr>
          <a:xfrm>
            <a:off x="3867665" y="2248930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125223-14DF-FE40-A464-5C7D5868E453}"/>
              </a:ext>
            </a:extLst>
          </p:cNvPr>
          <p:cNvSpPr txBox="1"/>
          <p:nvPr/>
        </p:nvSpPr>
        <p:spPr>
          <a:xfrm>
            <a:off x="6783346" y="2208598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6A6C2B7-86F3-FE40-9E35-E161C451693E}"/>
                  </a:ext>
                </a:extLst>
              </p:cNvPr>
              <p:cNvSpPr/>
              <p:nvPr/>
            </p:nvSpPr>
            <p:spPr>
              <a:xfrm>
                <a:off x="2167432" y="2967305"/>
                <a:ext cx="3648243" cy="517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Avg1=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m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m:rPr>
                            <m:brk m:alnAt="23"/>
                          </m:rPr>
                          <a:rPr lang="zh-CN" alt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𝑛𝑐𝑜𝑚𝑒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≥5000</m:t>
                        </m:r>
                      </m:sub>
                      <m: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𝑐𝑎𝑟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𝑣𝑎𝑙𝑢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6A6C2B7-86F3-FE40-9E35-E161C45169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432" y="2967305"/>
                <a:ext cx="3648243" cy="517770"/>
              </a:xfrm>
              <a:prstGeom prst="rect">
                <a:avLst/>
              </a:prstGeom>
              <a:blipFill>
                <a:blip r:embed="rId3"/>
                <a:stretch>
                  <a:fillRect l="-1389" t="-69048" b="-10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C8149FE-DFB8-4E4F-BA63-A6504B2A56FD}"/>
                  </a:ext>
                </a:extLst>
              </p:cNvPr>
              <p:cNvSpPr txBox="1"/>
              <p:nvPr/>
            </p:nvSpPr>
            <p:spPr>
              <a:xfrm>
                <a:off x="1398086" y="3813261"/>
                <a:ext cx="9836026" cy="756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𝑆𝑢𝑚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𝑠𝑞𝑢𝑎𝑟𝑒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𝑅𝑒𝑠𝑖𝑑𝑢𝑎𝑙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𝑛𝑐𝑜𝑚𝑒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≥5000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𝑐𝑎𝑟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𝑣𝑎𝑙𝑢</m:t>
                                  </m:r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𝑎𝑣𝑔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nary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𝑛𝑐𝑜𝑚𝑒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≥5000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𝑐𝑎𝑟</m:t>
                                  </m:r>
                                  <m:r>
                                    <a:rPr lang="zh-CN" alt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𝑣𝑎𝑙𝑢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𝑎𝑣𝑔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C8149FE-DFB8-4E4F-BA63-A6504B2A56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8086" y="3813261"/>
                <a:ext cx="9836026" cy="756426"/>
              </a:xfrm>
              <a:prstGeom prst="rect">
                <a:avLst/>
              </a:prstGeom>
              <a:blipFill>
                <a:blip r:embed="rId4"/>
                <a:stretch>
                  <a:fillRect t="-120000" b="-18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5385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D560A7-4A83-BA43-80B4-075DBE20E6DA}"/>
              </a:ext>
            </a:extLst>
          </p:cNvPr>
          <p:cNvSpPr/>
          <p:nvPr/>
        </p:nvSpPr>
        <p:spPr>
          <a:xfrm>
            <a:off x="4307485" y="3095412"/>
            <a:ext cx="1475086" cy="71669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7A702D-CC8F-1B43-A365-3BEB182BA479}"/>
              </a:ext>
            </a:extLst>
          </p:cNvPr>
          <p:cNvSpPr/>
          <p:nvPr/>
        </p:nvSpPr>
        <p:spPr>
          <a:xfrm>
            <a:off x="3373003" y="4751074"/>
            <a:ext cx="1069890" cy="71669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D945C4-CB67-154C-9296-A90EA3FD4B34}"/>
              </a:ext>
            </a:extLst>
          </p:cNvPr>
          <p:cNvSpPr/>
          <p:nvPr/>
        </p:nvSpPr>
        <p:spPr>
          <a:xfrm>
            <a:off x="5541357" y="4751074"/>
            <a:ext cx="1442650" cy="71669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0AAB5AB-26B7-E345-98F9-5DC62E31C94D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3907948" y="3850993"/>
            <a:ext cx="1137080" cy="90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AF4F0BF-8450-1D49-914C-ADC410109631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5045028" y="3850993"/>
            <a:ext cx="1217654" cy="900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6C7C6A3-D68E-774F-B08F-37A6DAD668A8}"/>
              </a:ext>
            </a:extLst>
          </p:cNvPr>
          <p:cNvSpPr txBox="1"/>
          <p:nvPr/>
        </p:nvSpPr>
        <p:spPr>
          <a:xfrm>
            <a:off x="2067698" y="2986216"/>
            <a:ext cx="1157416" cy="4427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98E293-AF40-794D-B54E-5CDA328CF142}"/>
                  </a:ext>
                </a:extLst>
              </p:cNvPr>
              <p:cNvSpPr txBox="1"/>
              <p:nvPr/>
            </p:nvSpPr>
            <p:spPr>
              <a:xfrm>
                <a:off x="4412713" y="3204188"/>
                <a:ext cx="144265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Income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6000</a:t>
                </a:r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98E293-AF40-794D-B54E-5CDA328CF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713" y="3204188"/>
                <a:ext cx="1442651" cy="646331"/>
              </a:xfrm>
              <a:prstGeom prst="rect">
                <a:avLst/>
              </a:prstGeom>
              <a:blipFill>
                <a:blip r:embed="rId2"/>
                <a:stretch>
                  <a:fillRect l="-3478" t="-384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BAEBACA4-F033-044E-8699-E8A9161C9DDA}"/>
              </a:ext>
            </a:extLst>
          </p:cNvPr>
          <p:cNvSpPr txBox="1"/>
          <p:nvPr/>
        </p:nvSpPr>
        <p:spPr>
          <a:xfrm>
            <a:off x="5961872" y="4848422"/>
            <a:ext cx="758781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2000,</a:t>
            </a:r>
            <a:r>
              <a:rPr lang="zh-CN" altLang="en-US" dirty="0"/>
              <a:t> </a:t>
            </a:r>
            <a:r>
              <a:rPr lang="en-US" altLang="zh-CN" dirty="0"/>
              <a:t>6000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B27F02-BFEF-6646-AE72-26E0192B0288}"/>
              </a:ext>
            </a:extLst>
          </p:cNvPr>
          <p:cNvSpPr txBox="1"/>
          <p:nvPr/>
        </p:nvSpPr>
        <p:spPr>
          <a:xfrm>
            <a:off x="3833416" y="4069608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True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125223-14DF-FE40-A464-5C7D5868E453}"/>
              </a:ext>
            </a:extLst>
          </p:cNvPr>
          <p:cNvSpPr txBox="1"/>
          <p:nvPr/>
        </p:nvSpPr>
        <p:spPr>
          <a:xfrm>
            <a:off x="5703158" y="4073504"/>
            <a:ext cx="785683" cy="383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False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6A6C2B7-86F3-FE40-9E35-E161C451693E}"/>
              </a:ext>
            </a:extLst>
          </p:cNvPr>
          <p:cNvSpPr/>
          <p:nvPr/>
        </p:nvSpPr>
        <p:spPr>
          <a:xfrm>
            <a:off x="3558355" y="4859850"/>
            <a:ext cx="7491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-8000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1" name="Table 31">
                <a:extLst>
                  <a:ext uri="{FF2B5EF4-FFF2-40B4-BE49-F238E27FC236}">
                    <a16:creationId xmlns:a16="http://schemas.microsoft.com/office/drawing/2014/main" id="{E4F67F44-E8B7-BB4F-A10A-2D2389B887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8022134"/>
                  </p:ext>
                </p:extLst>
              </p:nvPr>
            </p:nvGraphicFramePr>
            <p:xfrm>
              <a:off x="2379792" y="967593"/>
              <a:ext cx="5874952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8738">
                      <a:extLst>
                        <a:ext uri="{9D8B030D-6E8A-4147-A177-3AD203B41FA5}">
                          <a16:colId xmlns:a16="http://schemas.microsoft.com/office/drawing/2014/main" val="787790372"/>
                        </a:ext>
                      </a:extLst>
                    </a:gridCol>
                    <a:gridCol w="1468738">
                      <a:extLst>
                        <a:ext uri="{9D8B030D-6E8A-4147-A177-3AD203B41FA5}">
                          <a16:colId xmlns:a16="http://schemas.microsoft.com/office/drawing/2014/main" val="2516382577"/>
                        </a:ext>
                      </a:extLst>
                    </a:gridCol>
                    <a:gridCol w="1468738">
                      <a:extLst>
                        <a:ext uri="{9D8B030D-6E8A-4147-A177-3AD203B41FA5}">
                          <a16:colId xmlns:a16="http://schemas.microsoft.com/office/drawing/2014/main" val="1785740140"/>
                        </a:ext>
                      </a:extLst>
                    </a:gridCol>
                    <a:gridCol w="1468738">
                      <a:extLst>
                        <a:ext uri="{9D8B030D-6E8A-4147-A177-3AD203B41FA5}">
                          <a16:colId xmlns:a16="http://schemas.microsoft.com/office/drawing/2014/main" val="17763560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Income</a:t>
                          </a:r>
                          <a:r>
                            <a:rPr lang="zh-CN" altLang="en-US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Car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Value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Average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347428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-8,000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4941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8000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20,000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18,000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2,000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464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24,000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6,000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784530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1" name="Table 31">
                <a:extLst>
                  <a:ext uri="{FF2B5EF4-FFF2-40B4-BE49-F238E27FC236}">
                    <a16:creationId xmlns:a16="http://schemas.microsoft.com/office/drawing/2014/main" id="{E4F67F44-E8B7-BB4F-A10A-2D2389B887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8022134"/>
                  </p:ext>
                </p:extLst>
              </p:nvPr>
            </p:nvGraphicFramePr>
            <p:xfrm>
              <a:off x="2379792" y="967593"/>
              <a:ext cx="5874952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8738">
                      <a:extLst>
                        <a:ext uri="{9D8B030D-6E8A-4147-A177-3AD203B41FA5}">
                          <a16:colId xmlns:a16="http://schemas.microsoft.com/office/drawing/2014/main" val="787790372"/>
                        </a:ext>
                      </a:extLst>
                    </a:gridCol>
                    <a:gridCol w="1468738">
                      <a:extLst>
                        <a:ext uri="{9D8B030D-6E8A-4147-A177-3AD203B41FA5}">
                          <a16:colId xmlns:a16="http://schemas.microsoft.com/office/drawing/2014/main" val="2516382577"/>
                        </a:ext>
                      </a:extLst>
                    </a:gridCol>
                    <a:gridCol w="1468738">
                      <a:extLst>
                        <a:ext uri="{9D8B030D-6E8A-4147-A177-3AD203B41FA5}">
                          <a16:colId xmlns:a16="http://schemas.microsoft.com/office/drawing/2014/main" val="1785740140"/>
                        </a:ext>
                      </a:extLst>
                    </a:gridCol>
                    <a:gridCol w="1468738">
                      <a:extLst>
                        <a:ext uri="{9D8B030D-6E8A-4147-A177-3AD203B41FA5}">
                          <a16:colId xmlns:a16="http://schemas.microsoft.com/office/drawing/2014/main" val="17763560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Income</a:t>
                          </a:r>
                          <a:r>
                            <a:rPr lang="zh-CN" altLang="en-US" dirty="0"/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Car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Value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Average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10345" r="-2586" b="-3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47428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-8,000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49414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8000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20,000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18,000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2,000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4645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10000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24,000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6,000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478453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64C3897E-7985-264F-BDB4-A568EBFC1340}"/>
              </a:ext>
            </a:extLst>
          </p:cNvPr>
          <p:cNvSpPr txBox="1"/>
          <p:nvPr/>
        </p:nvSpPr>
        <p:spPr>
          <a:xfrm>
            <a:off x="3373003" y="494270"/>
            <a:ext cx="4053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E.g.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income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predict</a:t>
            </a:r>
            <a:r>
              <a:rPr lang="zh-CN" altLang="en-US" dirty="0"/>
              <a:t> </a:t>
            </a:r>
            <a:r>
              <a:rPr lang="en-US" altLang="zh-CN" dirty="0"/>
              <a:t>car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AAB44D5-376A-5F46-A019-7BE738AA13EA}"/>
              </a:ext>
            </a:extLst>
          </p:cNvPr>
          <p:cNvSpPr/>
          <p:nvPr/>
        </p:nvSpPr>
        <p:spPr>
          <a:xfrm>
            <a:off x="3558355" y="4783075"/>
            <a:ext cx="854358" cy="684692"/>
          </a:xfrm>
          <a:custGeom>
            <a:avLst/>
            <a:gdLst>
              <a:gd name="connsiteX0" fmla="*/ 0 w 854358"/>
              <a:gd name="connsiteY0" fmla="*/ 342346 h 684692"/>
              <a:gd name="connsiteX1" fmla="*/ 427179 w 854358"/>
              <a:gd name="connsiteY1" fmla="*/ 0 h 684692"/>
              <a:gd name="connsiteX2" fmla="*/ 854358 w 854358"/>
              <a:gd name="connsiteY2" fmla="*/ 342346 h 684692"/>
              <a:gd name="connsiteX3" fmla="*/ 427179 w 854358"/>
              <a:gd name="connsiteY3" fmla="*/ 684692 h 684692"/>
              <a:gd name="connsiteX4" fmla="*/ 0 w 854358"/>
              <a:gd name="connsiteY4" fmla="*/ 342346 h 684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4358" h="684692" extrusionOk="0">
                <a:moveTo>
                  <a:pt x="0" y="342346"/>
                </a:moveTo>
                <a:cubicBezTo>
                  <a:pt x="-36931" y="130494"/>
                  <a:pt x="150467" y="15308"/>
                  <a:pt x="427179" y="0"/>
                </a:cubicBezTo>
                <a:cubicBezTo>
                  <a:pt x="699271" y="7614"/>
                  <a:pt x="842077" y="153665"/>
                  <a:pt x="854358" y="342346"/>
                </a:cubicBezTo>
                <a:cubicBezTo>
                  <a:pt x="831759" y="553487"/>
                  <a:pt x="660640" y="698304"/>
                  <a:pt x="427179" y="684692"/>
                </a:cubicBezTo>
                <a:cubicBezTo>
                  <a:pt x="161254" y="668278"/>
                  <a:pt x="27740" y="544673"/>
                  <a:pt x="0" y="342346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3CF410E-2EB5-5049-9BFC-371AF4CCD2FD}"/>
              </a:ext>
            </a:extLst>
          </p:cNvPr>
          <p:cNvSpPr/>
          <p:nvPr/>
        </p:nvSpPr>
        <p:spPr>
          <a:xfrm>
            <a:off x="5782571" y="4797705"/>
            <a:ext cx="854358" cy="684692"/>
          </a:xfrm>
          <a:custGeom>
            <a:avLst/>
            <a:gdLst>
              <a:gd name="connsiteX0" fmla="*/ 0 w 854358"/>
              <a:gd name="connsiteY0" fmla="*/ 342346 h 684692"/>
              <a:gd name="connsiteX1" fmla="*/ 427179 w 854358"/>
              <a:gd name="connsiteY1" fmla="*/ 0 h 684692"/>
              <a:gd name="connsiteX2" fmla="*/ 854358 w 854358"/>
              <a:gd name="connsiteY2" fmla="*/ 342346 h 684692"/>
              <a:gd name="connsiteX3" fmla="*/ 427179 w 854358"/>
              <a:gd name="connsiteY3" fmla="*/ 684692 h 684692"/>
              <a:gd name="connsiteX4" fmla="*/ 0 w 854358"/>
              <a:gd name="connsiteY4" fmla="*/ 342346 h 684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4358" h="684692" extrusionOk="0">
                <a:moveTo>
                  <a:pt x="0" y="342346"/>
                </a:moveTo>
                <a:cubicBezTo>
                  <a:pt x="-36931" y="130494"/>
                  <a:pt x="150467" y="15308"/>
                  <a:pt x="427179" y="0"/>
                </a:cubicBezTo>
                <a:cubicBezTo>
                  <a:pt x="699271" y="7614"/>
                  <a:pt x="842077" y="153665"/>
                  <a:pt x="854358" y="342346"/>
                </a:cubicBezTo>
                <a:cubicBezTo>
                  <a:pt x="831759" y="553487"/>
                  <a:pt x="660640" y="698304"/>
                  <a:pt x="427179" y="684692"/>
                </a:cubicBezTo>
                <a:cubicBezTo>
                  <a:pt x="161254" y="668278"/>
                  <a:pt x="27740" y="544673"/>
                  <a:pt x="0" y="342346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4800B7F-5D2F-ED4C-9B85-117F62C2DBC2}"/>
              </a:ext>
            </a:extLst>
          </p:cNvPr>
          <p:cNvCxnSpPr>
            <a:cxnSpLocks/>
          </p:cNvCxnSpPr>
          <p:nvPr/>
        </p:nvCxnSpPr>
        <p:spPr>
          <a:xfrm>
            <a:off x="4226257" y="5482397"/>
            <a:ext cx="560703" cy="408010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114D173-E471-3C4C-AD5C-DBE58EA40B7F}"/>
              </a:ext>
            </a:extLst>
          </p:cNvPr>
          <p:cNvCxnSpPr>
            <a:cxnSpLocks/>
          </p:cNvCxnSpPr>
          <p:nvPr/>
        </p:nvCxnSpPr>
        <p:spPr>
          <a:xfrm flipH="1">
            <a:off x="5134038" y="5499768"/>
            <a:ext cx="827834" cy="390639"/>
          </a:xfrm>
          <a:prstGeom prst="straightConnector1">
            <a:avLst/>
          </a:prstGeom>
          <a:ln>
            <a:solidFill>
              <a:srgbClr val="FF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48F248D-2548-FF42-A06A-08F8EB8283A8}"/>
              </a:ext>
            </a:extLst>
          </p:cNvPr>
          <p:cNvSpPr txBox="1"/>
          <p:nvPr/>
        </p:nvSpPr>
        <p:spPr>
          <a:xfrm>
            <a:off x="4307485" y="5890407"/>
            <a:ext cx="267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6"/>
                </a:solidFill>
              </a:rPr>
              <a:t>Predict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Residuals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Values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Instead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of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True</a:t>
            </a:r>
            <a:r>
              <a:rPr lang="zh-CN" altLang="en-US" dirty="0">
                <a:solidFill>
                  <a:schemeClr val="accent6"/>
                </a:solidFill>
              </a:rPr>
              <a:t> </a:t>
            </a:r>
            <a:r>
              <a:rPr lang="en-US" altLang="zh-CN" dirty="0">
                <a:solidFill>
                  <a:schemeClr val="accent6"/>
                </a:solidFill>
              </a:rPr>
              <a:t>Value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318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12840</TotalTime>
  <Words>825</Words>
  <Application>Microsoft Macintosh PowerPoint</Application>
  <PresentationFormat>Widescreen</PresentationFormat>
  <Paragraphs>283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office</dc:creator>
  <cp:lastModifiedBy>office</cp:lastModifiedBy>
  <cp:revision>38</cp:revision>
  <dcterms:created xsi:type="dcterms:W3CDTF">2021-02-27T18:49:21Z</dcterms:created>
  <dcterms:modified xsi:type="dcterms:W3CDTF">2021-03-12T19:43:49Z</dcterms:modified>
</cp:coreProperties>
</file>