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9" r:id="rId13"/>
    <p:sldId id="268" r:id="rId14"/>
    <p:sldId id="264" r:id="rId15"/>
    <p:sldId id="270" r:id="rId16"/>
    <p:sldId id="274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6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62"/>
  </p:normalViewPr>
  <p:slideViewPr>
    <p:cSldViewPr snapToGrid="0" snapToObjects="1">
      <p:cViewPr>
        <p:scale>
          <a:sx n="100" d="100"/>
          <a:sy n="100" d="100"/>
        </p:scale>
        <p:origin x="7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6456-CCA9-CE4A-81A3-870CD0D8C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B85C5-A5FC-9B4D-A7DF-933C07829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72450-258E-8D44-B45D-34317320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CDF1-CF67-F843-983D-92FEF656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113A-9BCE-6947-849C-2663E22A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4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518E-695A-254C-A26B-90F18816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F03FC-D77C-2D41-86C9-88C8EC6C4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AA54C-5A9B-6548-844A-4D674C03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03C85-BEFD-434A-BF98-54F27D7C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4A2C2-058A-D94E-AF6E-51456D1A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4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E3C77-3E12-E745-9632-6000E0F7B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9832D-D9F2-C64E-8E57-E649A8084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55FC-2D87-1D4F-8DFA-34F11F45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31896-8245-624B-9BE1-E37052A9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D0ED-E8A5-AB47-AFD2-F247D4F6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4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9D62-2235-5649-A449-F94D975A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78CAC-F663-754E-A1F2-26C1CBFAB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30AB-4B07-F94B-9028-BD1CF268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5749-95CF-D64F-B1E6-6B3ACFE4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DC613-FB03-394F-BB74-D5CD6A16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6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0160-CB02-2641-A29C-A3CB4A8C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A191-EDEE-284A-8B4A-95784C003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1942-0FF8-B04E-9F64-4F39953F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3DF1D-E709-884A-8D28-08C0A8E0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1272C-03CF-0748-933A-83632D16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5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272B-EB52-0644-8AF4-DE1108FF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005F-D66E-534B-AEFB-296953DE4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9A483-B9D1-1F4C-9B83-383B3A52D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B065F-CA67-BE4C-AC27-1594E76D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D3488-32A7-9348-AE17-2ECD5C81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AFC0C-D0A6-B448-8D30-2C523DC2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4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46E2-CFB9-8C41-9450-DFB9C751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1BEF5-E60E-B742-8F32-069F09E22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196DE-7E25-9546-BF10-D93A14CDA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7F81B-4B3F-6248-BE09-0D5114FBA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41E2C-62EF-0A4E-8E59-92DAB6FBE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6D962-8BC8-7042-83AA-659B8266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55A5B-D675-064B-A498-712C4235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D01EB-2998-554D-8AA6-7A46048B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A3FA-407B-394D-AE74-76CAEF27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B8AF4-15ED-BC4D-A473-00CD314B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F0F6F-4FBE-6D45-8BA7-C7262AD2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C51BA-1380-2E49-8CAC-2787EBDD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33F41-FF8C-704C-9A4D-FD9CED7C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90FEF-AD7F-6E4B-B37B-B82FD8A3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FBC8C-9E9B-BA4C-9F1C-F85BE08A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5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B4EC-6094-7945-84A4-DCD53118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22CD-D7F5-574A-BAD5-7A008FFAA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C236C-5962-804B-8501-AB253E72E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6577C-4AC7-7E4B-A8A6-ECBBDD6F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B8643-B291-9044-AEBE-C70B1348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852A0-BC32-9344-BFC2-A335335B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AED8-1B66-EC45-BEA0-89DFC469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B48F3-5E88-7C47-898F-525F3F3B1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18F67-E2A1-4643-8BF5-462C93CD1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E2F8E-C750-AF4C-9440-2D2D5EDD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DDB79-DFA2-4D4D-8BB8-914C9472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0E5D5-37A2-5E41-9533-8D9A99D8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5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3F910-E8E1-BE4D-A82C-D5B1DB7C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911FC-71D3-3149-A44D-E87F10F9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18FB1-C38B-984C-917E-9FF735BC1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EBE39-3DAC-FA40-93B7-D8698746F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D2E68-F2F4-884B-9455-1C5794E99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2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5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2.png"/><Relationship Id="rId7" Type="http://schemas.openxmlformats.org/officeDocument/2006/relationships/image" Target="../media/image9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99.png"/><Relationship Id="rId5" Type="http://schemas.openxmlformats.org/officeDocument/2006/relationships/image" Target="../media/image94.png"/><Relationship Id="rId10" Type="http://schemas.openxmlformats.org/officeDocument/2006/relationships/image" Target="../media/image98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C43363-4B61-0D46-A36A-D43B68383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1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2067698" y="2913987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1133216" y="4569649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3301570" y="4569649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668161" y="3669568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805241" y="3669568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2203106" y="297200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106" y="2972006"/>
                <a:ext cx="1442651" cy="646331"/>
              </a:xfrm>
              <a:prstGeom prst="rect">
                <a:avLst/>
              </a:prstGeom>
              <a:blipFill>
                <a:blip r:embed="rId2"/>
                <a:stretch>
                  <a:fillRect l="-3478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EBACA4-F033-044E-8699-E8A9161C9DDA}"/>
              </a:ext>
            </a:extLst>
          </p:cNvPr>
          <p:cNvSpPr txBox="1"/>
          <p:nvPr/>
        </p:nvSpPr>
        <p:spPr>
          <a:xfrm>
            <a:off x="3722085" y="4666997"/>
            <a:ext cx="7587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2000,</a:t>
            </a:r>
            <a:r>
              <a:rPr lang="zh-CN" altLang="en-US" dirty="0"/>
              <a:t> </a:t>
            </a:r>
            <a:r>
              <a:rPr lang="en-US" altLang="zh-CN" dirty="0"/>
              <a:t>6000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1593629" y="388818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3463371" y="3892079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1318568" y="4678425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-8000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3642847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-8,000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3642847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609" t="-10345" r="-103478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345" r="-2586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-8,000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4C3897E-7985-264F-BDB4-A568EBFC1340}"/>
              </a:ext>
            </a:extLst>
          </p:cNvPr>
          <p:cNvSpPr txBox="1"/>
          <p:nvPr/>
        </p:nvSpPr>
        <p:spPr>
          <a:xfrm>
            <a:off x="3373003" y="494270"/>
            <a:ext cx="405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800B7F-5D2F-ED4C-9B85-117F62C2DBC2}"/>
              </a:ext>
            </a:extLst>
          </p:cNvPr>
          <p:cNvCxnSpPr>
            <a:cxnSpLocks/>
          </p:cNvCxnSpPr>
          <p:nvPr/>
        </p:nvCxnSpPr>
        <p:spPr>
          <a:xfrm>
            <a:off x="1668161" y="5373735"/>
            <a:ext cx="0" cy="21269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14D173-E471-3C4C-AD5C-DBE58EA40B7F}"/>
              </a:ext>
            </a:extLst>
          </p:cNvPr>
          <p:cNvCxnSpPr>
            <a:cxnSpLocks/>
          </p:cNvCxnSpPr>
          <p:nvPr/>
        </p:nvCxnSpPr>
        <p:spPr>
          <a:xfrm>
            <a:off x="3722085" y="5318343"/>
            <a:ext cx="0" cy="390639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8F248D-2548-FF42-A06A-08F8EB8283A8}"/>
                  </a:ext>
                </a:extLst>
              </p:cNvPr>
              <p:cNvSpPr txBox="1"/>
              <p:nvPr/>
            </p:nvSpPr>
            <p:spPr>
              <a:xfrm>
                <a:off x="773909" y="5584749"/>
                <a:ext cx="1788503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first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leaf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the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first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tree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8F248D-2548-FF42-A06A-08F8EB82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09" y="5584749"/>
                <a:ext cx="1788503" cy="658514"/>
              </a:xfrm>
              <a:prstGeom prst="rect">
                <a:avLst/>
              </a:prstGeom>
              <a:blipFill>
                <a:blip r:embed="rId4"/>
                <a:stretch>
                  <a:fillRect l="-2113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/>
              <p:nvPr/>
            </p:nvSpPr>
            <p:spPr>
              <a:xfrm>
                <a:off x="3159920" y="5705216"/>
                <a:ext cx="1788503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second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leaf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the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first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tree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920" y="5705216"/>
                <a:ext cx="1788503" cy="658514"/>
              </a:xfrm>
              <a:prstGeom prst="rect">
                <a:avLst/>
              </a:prstGeom>
              <a:blipFill>
                <a:blip r:embed="rId5"/>
                <a:stretch>
                  <a:fillRect l="-2817" t="-5660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86B08496-0618-F74A-9C95-F87EEBD079B5}"/>
              </a:ext>
            </a:extLst>
          </p:cNvPr>
          <p:cNvSpPr/>
          <p:nvPr/>
        </p:nvSpPr>
        <p:spPr>
          <a:xfrm>
            <a:off x="7071159" y="2891907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58978BB-3EA4-F14E-8650-3D308788C6CB}"/>
              </a:ext>
            </a:extLst>
          </p:cNvPr>
          <p:cNvSpPr/>
          <p:nvPr/>
        </p:nvSpPr>
        <p:spPr>
          <a:xfrm>
            <a:off x="6136677" y="4547569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99B6F0-D89D-7842-8559-0F7B8BCE9173}"/>
              </a:ext>
            </a:extLst>
          </p:cNvPr>
          <p:cNvSpPr/>
          <p:nvPr/>
        </p:nvSpPr>
        <p:spPr>
          <a:xfrm>
            <a:off x="8305031" y="4547569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41DEAE9-6266-CA4E-B6AA-E382BE7497F4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6671622" y="3647488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2E0D0F-81CC-6846-9BA6-758BC4413A2C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808702" y="3647488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599ABFD-5FD4-8E4C-8061-581081EB398B}"/>
                  </a:ext>
                </a:extLst>
              </p:cNvPr>
              <p:cNvSpPr txBox="1"/>
              <p:nvPr/>
            </p:nvSpPr>
            <p:spPr>
              <a:xfrm>
                <a:off x="7206567" y="294992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599ABFD-5FD4-8E4C-8061-581081EB3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67" y="2949926"/>
                <a:ext cx="1442651" cy="646331"/>
              </a:xfrm>
              <a:prstGeom prst="rect">
                <a:avLst/>
              </a:prstGeom>
              <a:blipFill>
                <a:blip r:embed="rId6"/>
                <a:stretch>
                  <a:fillRect l="-3478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660AD607-48D2-BB48-8B87-084873480B68}"/>
              </a:ext>
            </a:extLst>
          </p:cNvPr>
          <p:cNvSpPr txBox="1"/>
          <p:nvPr/>
        </p:nvSpPr>
        <p:spPr>
          <a:xfrm>
            <a:off x="8671236" y="4771239"/>
            <a:ext cx="7587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4000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AAA9EB-9B1D-A04E-95AB-0F1965E60555}"/>
              </a:ext>
            </a:extLst>
          </p:cNvPr>
          <p:cNvSpPr txBox="1"/>
          <p:nvPr/>
        </p:nvSpPr>
        <p:spPr>
          <a:xfrm>
            <a:off x="6597090" y="386610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EB941C-B79E-EC4A-9CD7-CD10EC4F644A}"/>
              </a:ext>
            </a:extLst>
          </p:cNvPr>
          <p:cNvSpPr txBox="1"/>
          <p:nvPr/>
        </p:nvSpPr>
        <p:spPr>
          <a:xfrm>
            <a:off x="8466832" y="3869999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3FCB00-D195-F94A-B016-C6978E35A112}"/>
              </a:ext>
            </a:extLst>
          </p:cNvPr>
          <p:cNvSpPr/>
          <p:nvPr/>
        </p:nvSpPr>
        <p:spPr>
          <a:xfrm>
            <a:off x="6322029" y="4656345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-8000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FFA57C-C82B-2E40-B8AC-0BF887D981F5}"/>
              </a:ext>
            </a:extLst>
          </p:cNvPr>
          <p:cNvCxnSpPr/>
          <p:nvPr/>
        </p:nvCxnSpPr>
        <p:spPr>
          <a:xfrm>
            <a:off x="4480866" y="4057632"/>
            <a:ext cx="16558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54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4468123" y="2066446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3533641" y="3722108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5701995" y="3722108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068586" y="2822027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205666" y="2822027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4573351" y="2175222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351" y="2175222"/>
                <a:ext cx="1442651" cy="646331"/>
              </a:xfrm>
              <a:prstGeom prst="rect">
                <a:avLst/>
              </a:prstGeom>
              <a:blipFill>
                <a:blip r:embed="rId2"/>
                <a:stretch>
                  <a:fillRect l="-3509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EBACA4-F033-044E-8699-E8A9161C9DDA}"/>
              </a:ext>
            </a:extLst>
          </p:cNvPr>
          <p:cNvSpPr txBox="1"/>
          <p:nvPr/>
        </p:nvSpPr>
        <p:spPr>
          <a:xfrm>
            <a:off x="6043929" y="3908529"/>
            <a:ext cx="7587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4000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3994054" y="3040642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5863796" y="3044538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3718993" y="3830884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-8000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C3897E-7985-264F-BDB4-A568EBFC1340}"/>
                  </a:ext>
                </a:extLst>
              </p:cNvPr>
              <p:cNvSpPr txBox="1"/>
              <p:nvPr/>
            </p:nvSpPr>
            <p:spPr>
              <a:xfrm>
                <a:off x="1810388" y="1431740"/>
                <a:ext cx="4053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Calculate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C3897E-7985-264F-BDB4-A568EBFC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388" y="1431740"/>
                <a:ext cx="4053408" cy="369332"/>
              </a:xfrm>
              <a:prstGeom prst="rect">
                <a:avLst/>
              </a:prstGeom>
              <a:blipFill>
                <a:blip r:embed="rId3"/>
                <a:stretch>
                  <a:fillRect l="-125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830861-5CAF-2A49-A50C-9297D34DDCEC}"/>
                  </a:ext>
                </a:extLst>
              </p:cNvPr>
              <p:cNvSpPr txBox="1"/>
              <p:nvPr/>
            </p:nvSpPr>
            <p:spPr>
              <a:xfrm>
                <a:off x="1954067" y="4080454"/>
                <a:ext cx="1516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/>
                  <a:t>Assume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830861-5CAF-2A49-A50C-9297D34DD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67" y="4080454"/>
                <a:ext cx="1516762" cy="276999"/>
              </a:xfrm>
              <a:prstGeom prst="rect">
                <a:avLst/>
              </a:prstGeom>
              <a:blipFill>
                <a:blip r:embed="rId4"/>
                <a:stretch>
                  <a:fillRect l="-10000" t="-26087" r="-416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F99810-0402-9444-9657-3AC354F93127}"/>
                  </a:ext>
                </a:extLst>
              </p:cNvPr>
              <p:cNvSpPr txBox="1"/>
              <p:nvPr/>
            </p:nvSpPr>
            <p:spPr>
              <a:xfrm>
                <a:off x="1332723" y="4308992"/>
                <a:ext cx="8738543" cy="2799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=18000+0.1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−8000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=17200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=18000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+0.1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4000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184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18000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+0.1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4000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184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F99810-0402-9444-9657-3AC354F93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723" y="4308992"/>
                <a:ext cx="8738543" cy="2799997"/>
              </a:xfrm>
              <a:prstGeom prst="rect">
                <a:avLst/>
              </a:prstGeom>
              <a:blipFill>
                <a:blip r:embed="rId5"/>
                <a:stretch>
                  <a:fillRect t="-29864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968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2063061" y="2915735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5876153" y="348806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2041790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17,200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-7,200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18,400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1,600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18,400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5,600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2041790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609" t="-10345" r="-103478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345" r="-2586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17,200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-7,200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18,400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1,600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18,400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5,600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C3897E-7985-264F-BDB4-A568EBFC1340}"/>
                  </a:ext>
                </a:extLst>
              </p:cNvPr>
              <p:cNvSpPr txBox="1"/>
              <p:nvPr/>
            </p:nvSpPr>
            <p:spPr>
              <a:xfrm>
                <a:off x="2372547" y="484520"/>
                <a:ext cx="5684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Then</a:t>
                </a:r>
                <a:r>
                  <a:rPr lang="zh-CN" altLang="en-US" dirty="0"/>
                  <a:t> </a:t>
                </a:r>
                <a:r>
                  <a:rPr lang="en-US" altLang="zh-CN" b="1" dirty="0">
                    <a:highlight>
                      <a:srgbClr val="FFFF00"/>
                    </a:highlight>
                  </a:rPr>
                  <a:t>t=</a:t>
                </a:r>
                <a:r>
                  <a:rPr lang="zh-CN" altLang="en-US" b="1" dirty="0"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highlight>
                      <a:srgbClr val="FFFF00"/>
                    </a:highlight>
                  </a:rPr>
                  <a:t>2,</a:t>
                </a:r>
                <a:r>
                  <a:rPr lang="zh-CN" altLang="en-US" b="1" dirty="0"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highlight>
                      <a:srgbClr val="FFFF00"/>
                    </a:highlight>
                  </a:rPr>
                  <a:t>(A)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calculate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using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C3897E-7985-264F-BDB4-A568EBFC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547" y="484520"/>
                <a:ext cx="5684057" cy="369332"/>
              </a:xfrm>
              <a:prstGeom prst="rect">
                <a:avLst/>
              </a:prstGeom>
              <a:blipFill>
                <a:blip r:embed="rId3"/>
                <a:stretch>
                  <a:fillRect l="-891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1D7FB4D7-12B3-404C-A00C-7ECC44B1D9EE}"/>
              </a:ext>
            </a:extLst>
          </p:cNvPr>
          <p:cNvSpPr/>
          <p:nvPr/>
        </p:nvSpPr>
        <p:spPr>
          <a:xfrm>
            <a:off x="1133216" y="4569649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0B14D2-B83D-404B-B61F-8591B993A9E3}"/>
              </a:ext>
            </a:extLst>
          </p:cNvPr>
          <p:cNvSpPr/>
          <p:nvPr/>
        </p:nvSpPr>
        <p:spPr>
          <a:xfrm>
            <a:off x="3301570" y="4569649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D3127A-EF85-CF40-911B-1ED0EDCA1C0D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668161" y="3669568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EF0C03-6AE5-574D-9B44-83F9EB980EA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805241" y="3669568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78DD885-8940-7C4A-8A32-1B1194EB8DAC}"/>
                  </a:ext>
                </a:extLst>
              </p:cNvPr>
              <p:cNvSpPr txBox="1"/>
              <p:nvPr/>
            </p:nvSpPr>
            <p:spPr>
              <a:xfrm>
                <a:off x="2203106" y="297200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78DD885-8940-7C4A-8A32-1B1194EB8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106" y="2972006"/>
                <a:ext cx="1442651" cy="646331"/>
              </a:xfrm>
              <a:prstGeom prst="rect">
                <a:avLst/>
              </a:prstGeom>
              <a:blipFill>
                <a:blip r:embed="rId4"/>
                <a:stretch>
                  <a:fillRect l="-3478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72018D5-5E7C-744E-B381-9B743343F8BB}"/>
              </a:ext>
            </a:extLst>
          </p:cNvPr>
          <p:cNvSpPr txBox="1"/>
          <p:nvPr/>
        </p:nvSpPr>
        <p:spPr>
          <a:xfrm>
            <a:off x="3722085" y="4666997"/>
            <a:ext cx="7587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1600,</a:t>
            </a:r>
            <a:r>
              <a:rPr lang="zh-CN" altLang="en-US" dirty="0"/>
              <a:t> </a:t>
            </a:r>
            <a:r>
              <a:rPr lang="en-US" altLang="zh-CN" dirty="0"/>
              <a:t>5600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DBC954-B27B-B849-8B5D-DD4D0026C135}"/>
              </a:ext>
            </a:extLst>
          </p:cNvPr>
          <p:cNvSpPr txBox="1"/>
          <p:nvPr/>
        </p:nvSpPr>
        <p:spPr>
          <a:xfrm>
            <a:off x="1593629" y="388818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117C7-2A99-5C44-8EAB-2DC8B26DA65B}"/>
              </a:ext>
            </a:extLst>
          </p:cNvPr>
          <p:cNvSpPr/>
          <p:nvPr/>
        </p:nvSpPr>
        <p:spPr>
          <a:xfrm>
            <a:off x="1318568" y="4678425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-7200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4168ED-A6A0-ED41-A415-0AC4ACCEB1F0}"/>
              </a:ext>
            </a:extLst>
          </p:cNvPr>
          <p:cNvCxnSpPr>
            <a:cxnSpLocks/>
          </p:cNvCxnSpPr>
          <p:nvPr/>
        </p:nvCxnSpPr>
        <p:spPr>
          <a:xfrm>
            <a:off x="1668161" y="5373735"/>
            <a:ext cx="0" cy="21269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CED20F-225F-2E4A-AAB0-F79ABD1C1F33}"/>
              </a:ext>
            </a:extLst>
          </p:cNvPr>
          <p:cNvCxnSpPr>
            <a:cxnSpLocks/>
          </p:cNvCxnSpPr>
          <p:nvPr/>
        </p:nvCxnSpPr>
        <p:spPr>
          <a:xfrm>
            <a:off x="3722085" y="5318343"/>
            <a:ext cx="0" cy="390639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ABE3AA5-DFAA-104B-9956-4FCBDBD219B6}"/>
                  </a:ext>
                </a:extLst>
              </p:cNvPr>
              <p:cNvSpPr txBox="1"/>
              <p:nvPr/>
            </p:nvSpPr>
            <p:spPr>
              <a:xfrm>
                <a:off x="773909" y="5584749"/>
                <a:ext cx="1788503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first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leaf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the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second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tree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ABE3AA5-DFAA-104B-9956-4FCBDBD21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09" y="5584749"/>
                <a:ext cx="1788503" cy="658514"/>
              </a:xfrm>
              <a:prstGeom prst="rect">
                <a:avLst/>
              </a:prstGeom>
              <a:blipFill>
                <a:blip r:embed="rId5"/>
                <a:stretch>
                  <a:fillRect l="-2113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71CD523-EEE7-784D-8D03-3C3A61511C34}"/>
                  </a:ext>
                </a:extLst>
              </p:cNvPr>
              <p:cNvSpPr txBox="1"/>
              <p:nvPr/>
            </p:nvSpPr>
            <p:spPr>
              <a:xfrm>
                <a:off x="3159920" y="5705216"/>
                <a:ext cx="1992845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second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leaf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the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second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tree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71CD523-EEE7-784D-8D03-3C3A61511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920" y="5705216"/>
                <a:ext cx="1992845" cy="658514"/>
              </a:xfrm>
              <a:prstGeom prst="rect">
                <a:avLst/>
              </a:prstGeom>
              <a:blipFill>
                <a:blip r:embed="rId6"/>
                <a:stretch>
                  <a:fillRect l="-2532" t="-5660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CE17A2AF-FECF-DA45-B576-9E23F7C51D16}"/>
              </a:ext>
            </a:extLst>
          </p:cNvPr>
          <p:cNvSpPr/>
          <p:nvPr/>
        </p:nvSpPr>
        <p:spPr>
          <a:xfrm>
            <a:off x="7071159" y="2891907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0B7CF6-ADE6-C447-BE11-82E87891065D}"/>
              </a:ext>
            </a:extLst>
          </p:cNvPr>
          <p:cNvSpPr/>
          <p:nvPr/>
        </p:nvSpPr>
        <p:spPr>
          <a:xfrm>
            <a:off x="6136677" y="4547569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F335B5-0F9A-9846-B6AF-348A5D7DD8D7}"/>
              </a:ext>
            </a:extLst>
          </p:cNvPr>
          <p:cNvSpPr/>
          <p:nvPr/>
        </p:nvSpPr>
        <p:spPr>
          <a:xfrm>
            <a:off x="8305031" y="4547569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9274B7-B67E-484E-848C-2A12D0B3788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6671622" y="3647488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2C6524-DF54-2F4C-A8F7-83FDB4A0D3AD}"/>
                  </a:ext>
                </a:extLst>
              </p:cNvPr>
              <p:cNvSpPr txBox="1"/>
              <p:nvPr/>
            </p:nvSpPr>
            <p:spPr>
              <a:xfrm>
                <a:off x="7206567" y="294992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2C6524-DF54-2F4C-A8F7-83FDB4A0D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67" y="2949926"/>
                <a:ext cx="1442651" cy="646331"/>
              </a:xfrm>
              <a:prstGeom prst="rect">
                <a:avLst/>
              </a:prstGeom>
              <a:blipFill>
                <a:blip r:embed="rId7"/>
                <a:stretch>
                  <a:fillRect l="-3478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8C20878F-2FAA-F64A-82D9-67A4EA471C49}"/>
              </a:ext>
            </a:extLst>
          </p:cNvPr>
          <p:cNvSpPr txBox="1"/>
          <p:nvPr/>
        </p:nvSpPr>
        <p:spPr>
          <a:xfrm>
            <a:off x="8671236" y="4771239"/>
            <a:ext cx="7587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3600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BE28FA-E391-8F4D-A14B-C482E932DAFF}"/>
              </a:ext>
            </a:extLst>
          </p:cNvPr>
          <p:cNvSpPr txBox="1"/>
          <p:nvPr/>
        </p:nvSpPr>
        <p:spPr>
          <a:xfrm>
            <a:off x="6597090" y="386610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FBFB66-8908-8944-9372-093A3EAE170C}"/>
              </a:ext>
            </a:extLst>
          </p:cNvPr>
          <p:cNvSpPr txBox="1"/>
          <p:nvPr/>
        </p:nvSpPr>
        <p:spPr>
          <a:xfrm>
            <a:off x="8466832" y="3869999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B84EDA-F100-D04B-8BAA-A39CC83911FC}"/>
              </a:ext>
            </a:extLst>
          </p:cNvPr>
          <p:cNvSpPr/>
          <p:nvPr/>
        </p:nvSpPr>
        <p:spPr>
          <a:xfrm>
            <a:off x="6322029" y="4656345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-7200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ABCBEE8-D99F-A448-AE85-3F9678B402AE}"/>
              </a:ext>
            </a:extLst>
          </p:cNvPr>
          <p:cNvCxnSpPr/>
          <p:nvPr/>
        </p:nvCxnSpPr>
        <p:spPr>
          <a:xfrm>
            <a:off x="4480866" y="4057632"/>
            <a:ext cx="16558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CED275-B21E-1B4E-9D7A-686A87F2E436}"/>
              </a:ext>
            </a:extLst>
          </p:cNvPr>
          <p:cNvCxnSpPr>
            <a:cxnSpLocks/>
          </p:cNvCxnSpPr>
          <p:nvPr/>
        </p:nvCxnSpPr>
        <p:spPr>
          <a:xfrm>
            <a:off x="7872410" y="3647714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D705ED6-9A8F-0C47-A8D8-056D31778013}"/>
              </a:ext>
            </a:extLst>
          </p:cNvPr>
          <p:cNvSpPr txBox="1"/>
          <p:nvPr/>
        </p:nvSpPr>
        <p:spPr>
          <a:xfrm>
            <a:off x="3492966" y="3888182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DF7C4-AB89-5D4A-9E7F-F52EDA28A299}"/>
              </a:ext>
            </a:extLst>
          </p:cNvPr>
          <p:cNvSpPr/>
          <p:nvPr/>
        </p:nvSpPr>
        <p:spPr>
          <a:xfrm>
            <a:off x="1534991" y="2541310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highlight>
                  <a:srgbClr val="FFFF00"/>
                </a:highlight>
              </a:rPr>
              <a:t>t=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2,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(B)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&amp;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(C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63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2358330" y="2687809"/>
            <a:ext cx="1411835" cy="5154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1601942" y="3890105"/>
            <a:ext cx="1069889" cy="464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3621420" y="3876932"/>
            <a:ext cx="1069889" cy="5056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</p:cNvCxnSpPr>
          <p:nvPr/>
        </p:nvCxnSpPr>
        <p:spPr>
          <a:xfrm flipH="1">
            <a:off x="2390765" y="3221465"/>
            <a:ext cx="698489" cy="62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</p:cNvCxnSpPr>
          <p:nvPr/>
        </p:nvCxnSpPr>
        <p:spPr>
          <a:xfrm>
            <a:off x="3120844" y="3208292"/>
            <a:ext cx="917999" cy="66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3685777" y="3937927"/>
                <a:ext cx="1442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age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29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777" y="3937927"/>
                <a:ext cx="1442651" cy="369332"/>
              </a:xfrm>
              <a:prstGeom prst="rect">
                <a:avLst/>
              </a:prstGeom>
              <a:blipFill>
                <a:blip r:embed="rId2"/>
                <a:stretch>
                  <a:fillRect l="-350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2116356" y="3303530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3621420" y="327984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1641635" y="3956076"/>
            <a:ext cx="940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-0.6,</a:t>
            </a:r>
            <a:r>
              <a:rPr lang="zh-CN" altLang="en-US" dirty="0"/>
              <a:t> </a:t>
            </a:r>
            <a:r>
              <a:rPr lang="en-US" altLang="zh-CN" dirty="0"/>
              <a:t>0.4</a:t>
            </a:r>
            <a:endParaRPr lang="en-US" dirty="0"/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E4F67F44-E8B7-BB4F-A10A-2D2389B88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21717"/>
              </p:ext>
            </p:extLst>
          </p:nvPr>
        </p:nvGraphicFramePr>
        <p:xfrm>
          <a:off x="1601943" y="282959"/>
          <a:ext cx="587495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738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1468738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  <a:gridCol w="1468738">
                  <a:extLst>
                    <a:ext uri="{9D8B030D-6E8A-4147-A177-3AD203B41FA5}">
                      <a16:colId xmlns:a16="http://schemas.microsoft.com/office/drawing/2014/main" val="1785740140"/>
                    </a:ext>
                  </a:extLst>
                </a:gridCol>
                <a:gridCol w="1468738">
                  <a:extLst>
                    <a:ext uri="{9D8B030D-6E8A-4147-A177-3AD203B41FA5}">
                      <a16:colId xmlns:a16="http://schemas.microsoft.com/office/drawing/2014/main" val="1776356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Residual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-0.6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–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-0.6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3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–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0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15000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–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45302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14D173-E471-3C4C-AD5C-DBE58EA40B7F}"/>
              </a:ext>
            </a:extLst>
          </p:cNvPr>
          <p:cNvCxnSpPr>
            <a:cxnSpLocks/>
          </p:cNvCxnSpPr>
          <p:nvPr/>
        </p:nvCxnSpPr>
        <p:spPr>
          <a:xfrm>
            <a:off x="4870558" y="5298014"/>
            <a:ext cx="1091314" cy="592393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/>
              <p:nvPr/>
            </p:nvSpPr>
            <p:spPr>
              <a:xfrm>
                <a:off x="6076673" y="5561150"/>
                <a:ext cx="4006441" cy="938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0.4+0.4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1−0.6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(1−0.6)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=1.67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673" y="5561150"/>
                <a:ext cx="4006441" cy="9389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5E7BD-4B97-9D48-AA7D-9A10F6A4E89A}"/>
                  </a:ext>
                </a:extLst>
              </p:cNvPr>
              <p:cNvSpPr txBox="1"/>
              <p:nvPr/>
            </p:nvSpPr>
            <p:spPr>
              <a:xfrm>
                <a:off x="7661190" y="739496"/>
                <a:ext cx="2421924" cy="2066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zh-CN" altLang="en-US" b="1" dirty="0">
                    <a:solidFill>
                      <a:srgbClr val="7030A0"/>
                    </a:solidFill>
                  </a:rPr>
                  <a:t> 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probability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yes</a:t>
                </a:r>
              </a:p>
              <a:p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5E7BD-4B97-9D48-AA7D-9A10F6A4E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190" y="739496"/>
                <a:ext cx="2421924" cy="2066335"/>
              </a:xfrm>
              <a:prstGeom prst="rect">
                <a:avLst/>
              </a:prstGeom>
              <a:blipFill>
                <a:blip r:embed="rId4"/>
                <a:stretch>
                  <a:fillRect l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CB5F1B-9BA5-0F45-8133-48231BCA917B}"/>
                  </a:ext>
                </a:extLst>
              </p:cNvPr>
              <p:cNvSpPr txBox="1"/>
              <p:nvPr/>
            </p:nvSpPr>
            <p:spPr>
              <a:xfrm>
                <a:off x="2369334" y="265090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8000</a:t>
                </a:r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CB5F1B-9BA5-0F45-8133-48231BCA9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334" y="2650906"/>
                <a:ext cx="1442651" cy="646331"/>
              </a:xfrm>
              <a:prstGeom prst="rect">
                <a:avLst/>
              </a:prstGeom>
              <a:blipFill>
                <a:blip r:embed="rId5"/>
                <a:stretch>
                  <a:fillRect l="-3509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95F7E50E-A9CF-244D-BC72-89861E785EE0}"/>
              </a:ext>
            </a:extLst>
          </p:cNvPr>
          <p:cNvSpPr/>
          <p:nvPr/>
        </p:nvSpPr>
        <p:spPr>
          <a:xfrm>
            <a:off x="2899154" y="4833037"/>
            <a:ext cx="1069889" cy="464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1FD5CE-F16A-5A41-BB91-681498FA973B}"/>
              </a:ext>
            </a:extLst>
          </p:cNvPr>
          <p:cNvSpPr/>
          <p:nvPr/>
        </p:nvSpPr>
        <p:spPr>
          <a:xfrm>
            <a:off x="3037655" y="4885698"/>
            <a:ext cx="583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-0.6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3B7830-3C80-9245-BF10-4BE0E7FA806D}"/>
              </a:ext>
            </a:extLst>
          </p:cNvPr>
          <p:cNvSpPr/>
          <p:nvPr/>
        </p:nvSpPr>
        <p:spPr>
          <a:xfrm>
            <a:off x="4337916" y="4791423"/>
            <a:ext cx="1069889" cy="464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5E9266-1091-024E-8C6A-1ED693C34295}"/>
              </a:ext>
            </a:extLst>
          </p:cNvPr>
          <p:cNvSpPr/>
          <p:nvPr/>
        </p:nvSpPr>
        <p:spPr>
          <a:xfrm>
            <a:off x="4382212" y="4852249"/>
            <a:ext cx="940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0.4,</a:t>
            </a:r>
            <a:r>
              <a:rPr lang="zh-CN" altLang="en-US" dirty="0"/>
              <a:t> </a:t>
            </a:r>
            <a:r>
              <a:rPr lang="en-US" altLang="zh-CN" dirty="0"/>
              <a:t>0.4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74652C-8BB3-A148-88C6-D3DA1D0B2659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flipH="1">
            <a:off x="3434099" y="4382596"/>
            <a:ext cx="722266" cy="45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1A7A80-EF70-FE4F-8ECB-A77F6355F3FA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4156365" y="4382596"/>
            <a:ext cx="716496" cy="40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0E852F-7A9B-1C48-ADD3-9F4B73983ECD}"/>
              </a:ext>
            </a:extLst>
          </p:cNvPr>
          <p:cNvSpPr txBox="1"/>
          <p:nvPr/>
        </p:nvSpPr>
        <p:spPr>
          <a:xfrm>
            <a:off x="3120844" y="441995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4EB9A3-904A-D945-B7C5-C6603E544065}"/>
              </a:ext>
            </a:extLst>
          </p:cNvPr>
          <p:cNvSpPr txBox="1"/>
          <p:nvPr/>
        </p:nvSpPr>
        <p:spPr>
          <a:xfrm>
            <a:off x="4477717" y="4370695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166DD9-6B56-544C-A336-2DF2B89D4F8D}"/>
                  </a:ext>
                </a:extLst>
              </p:cNvPr>
              <p:cNvSpPr txBox="1"/>
              <p:nvPr/>
            </p:nvSpPr>
            <p:spPr>
              <a:xfrm>
                <a:off x="1510464" y="5665227"/>
                <a:ext cx="3897341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−0.6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1−0.6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=−2.5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166DD9-6B56-544C-A336-2DF2B89D4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464" y="5665227"/>
                <a:ext cx="3897341" cy="661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704644-B637-1744-97A1-1EF5596FD5AB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3434099" y="5298014"/>
            <a:ext cx="34747" cy="424758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5E17D4-ADD9-1140-B5DD-1C7DC6B72DE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671831" y="3100014"/>
            <a:ext cx="1763330" cy="102258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11BC13-29C5-284D-8B8F-FF44F3EB4441}"/>
                  </a:ext>
                </a:extLst>
              </p:cNvPr>
              <p:cNvSpPr txBox="1"/>
              <p:nvPr/>
            </p:nvSpPr>
            <p:spPr>
              <a:xfrm>
                <a:off x="4038843" y="2654303"/>
                <a:ext cx="5481326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−0.6+0.4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1−0.6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+0.6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(1−0.6)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=−0.42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11BC13-29C5-284D-8B8F-FF44F3EB4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843" y="2654303"/>
                <a:ext cx="5481326" cy="661912"/>
              </a:xfrm>
              <a:prstGeom prst="rect">
                <a:avLst/>
              </a:prstGeom>
              <a:blipFill>
                <a:blip r:embed="rId7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9C0680CA-16D5-7C44-A1BF-8A0120BE8584}"/>
              </a:ext>
            </a:extLst>
          </p:cNvPr>
          <p:cNvSpPr txBox="1"/>
          <p:nvPr/>
        </p:nvSpPr>
        <p:spPr>
          <a:xfrm>
            <a:off x="5421929" y="3402078"/>
            <a:ext cx="3330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Note: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only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same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first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tree,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will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change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when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build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next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tree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3EA34C1-E84F-7D48-B617-5A5AD02F3A90}"/>
              </a:ext>
            </a:extLst>
          </p:cNvPr>
          <p:cNvSpPr/>
          <p:nvPr/>
        </p:nvSpPr>
        <p:spPr>
          <a:xfrm>
            <a:off x="829740" y="2606142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highlight>
                  <a:srgbClr val="FFFF00"/>
                </a:highlight>
              </a:rPr>
              <a:t>t=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1,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(B)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&amp;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(C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3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31">
            <a:extLst>
              <a:ext uri="{FF2B5EF4-FFF2-40B4-BE49-F238E27FC236}">
                <a16:creationId xmlns:a16="http://schemas.microsoft.com/office/drawing/2014/main" id="{DA8C4B58-6802-A741-A0D1-D57FCF240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05363"/>
              </p:ext>
            </p:extLst>
          </p:nvPr>
        </p:nvGraphicFramePr>
        <p:xfrm>
          <a:off x="1309817" y="1337040"/>
          <a:ext cx="7166920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528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1507528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  <a:gridCol w="1136809">
                  <a:extLst>
                    <a:ext uri="{9D8B030D-6E8A-4147-A177-3AD203B41FA5}">
                      <a16:colId xmlns:a16="http://schemas.microsoft.com/office/drawing/2014/main" val="1785740140"/>
                    </a:ext>
                  </a:extLst>
                </a:gridCol>
                <a:gridCol w="1470459">
                  <a:extLst>
                    <a:ext uri="{9D8B030D-6E8A-4147-A177-3AD203B41FA5}">
                      <a16:colId xmlns:a16="http://schemas.microsoft.com/office/drawing/2014/main" val="2778724051"/>
                    </a:ext>
                  </a:extLst>
                </a:gridCol>
                <a:gridCol w="1544596">
                  <a:extLst>
                    <a:ext uri="{9D8B030D-6E8A-4147-A177-3AD203B41FA5}">
                      <a16:colId xmlns:a16="http://schemas.microsoft.com/office/drawing/2014/main" val="1776356046"/>
                    </a:ext>
                  </a:extLst>
                </a:gridCol>
              </a:tblGrid>
              <a:tr h="273898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Predicted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Residual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3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0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15000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453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AB4724D-731D-3048-842B-882BF0FF737E}"/>
              </a:ext>
            </a:extLst>
          </p:cNvPr>
          <p:cNvSpPr txBox="1"/>
          <p:nvPr/>
        </p:nvSpPr>
        <p:spPr>
          <a:xfrm>
            <a:off x="2446639" y="190630"/>
            <a:ext cx="444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(odds)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Probability,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0.5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567A7D-26E1-804D-A3FA-1228B251ECBC}"/>
                  </a:ext>
                </a:extLst>
              </p:cNvPr>
              <p:cNvSpPr txBox="1"/>
              <p:nvPr/>
            </p:nvSpPr>
            <p:spPr>
              <a:xfrm>
                <a:off x="1299762" y="3857530"/>
                <a:ext cx="8326152" cy="27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=0.41+0.5</m:t>
                      </m:r>
                      <m:r>
                        <a:rPr lang="zh-CN" alt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0.42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  <m:r>
                        <a:rPr lang="zh-CN" alt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=0.55</m:t>
                      </m:r>
                      <m:r>
                        <a:rPr lang="zh-CN" alt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zh-CN" b="0" dirty="0">
                  <a:solidFill>
                    <a:schemeClr val="accent6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.41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0.42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0.55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2.5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−0.84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−0.84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0.30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67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1.25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.25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0.78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1.67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1.25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.25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0.78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567A7D-26E1-804D-A3FA-1228B251E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762" y="3857530"/>
                <a:ext cx="8326152" cy="27174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AAC622-03E6-6046-AF44-1E80724EE725}"/>
                  </a:ext>
                </a:extLst>
              </p:cNvPr>
              <p:cNvSpPr txBox="1"/>
              <p:nvPr/>
            </p:nvSpPr>
            <p:spPr>
              <a:xfrm>
                <a:off x="1136367" y="631147"/>
                <a:ext cx="6191643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𝑙𝑒𝑎𝑣𝑒𝑠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AAC622-03E6-6046-AF44-1E80724EE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367" y="631147"/>
                <a:ext cx="6191643" cy="902555"/>
              </a:xfrm>
              <a:prstGeom prst="rect">
                <a:avLst/>
              </a:prstGeom>
              <a:blipFill>
                <a:blip r:embed="rId3"/>
                <a:stretch>
                  <a:fillRect t="-90278" b="-1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7AA0EC8-0656-844A-ADFE-CA3114B33818}"/>
              </a:ext>
            </a:extLst>
          </p:cNvPr>
          <p:cNvSpPr/>
          <p:nvPr/>
        </p:nvSpPr>
        <p:spPr>
          <a:xfrm>
            <a:off x="6783859" y="1337040"/>
            <a:ext cx="1569309" cy="25204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16E302-BC97-2B43-BB36-EAAD8573B978}"/>
              </a:ext>
            </a:extLst>
          </p:cNvPr>
          <p:cNvSpPr txBox="1"/>
          <p:nvPr/>
        </p:nvSpPr>
        <p:spPr>
          <a:xfrm>
            <a:off x="8711514" y="1533702"/>
            <a:ext cx="1235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values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to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build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second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tree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04AF8E-E188-574F-A626-20FE9CD79E23}"/>
              </a:ext>
            </a:extLst>
          </p:cNvPr>
          <p:cNvCxnSpPr>
            <a:cxnSpLocks/>
          </p:cNvCxnSpPr>
          <p:nvPr/>
        </p:nvCxnSpPr>
        <p:spPr>
          <a:xfrm>
            <a:off x="8353168" y="2347784"/>
            <a:ext cx="3583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C570295-1E03-EC4C-9D5F-9B988C09D179}"/>
              </a:ext>
            </a:extLst>
          </p:cNvPr>
          <p:cNvSpPr/>
          <p:nvPr/>
        </p:nvSpPr>
        <p:spPr>
          <a:xfrm>
            <a:off x="1309817" y="246170"/>
            <a:ext cx="95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highlight>
                  <a:srgbClr val="FFFF00"/>
                </a:highlight>
              </a:rPr>
              <a:t>t=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1,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8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2358330" y="2687809"/>
            <a:ext cx="1411835" cy="5154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1601942" y="3890105"/>
            <a:ext cx="1069889" cy="464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3621420" y="3876932"/>
            <a:ext cx="1069889" cy="5056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</p:cNvCxnSpPr>
          <p:nvPr/>
        </p:nvCxnSpPr>
        <p:spPr>
          <a:xfrm flipH="1">
            <a:off x="2390765" y="3221465"/>
            <a:ext cx="698489" cy="62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</p:cNvCxnSpPr>
          <p:nvPr/>
        </p:nvCxnSpPr>
        <p:spPr>
          <a:xfrm>
            <a:off x="3120844" y="3208292"/>
            <a:ext cx="917999" cy="66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3685777" y="3937927"/>
                <a:ext cx="1442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age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29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777" y="3937927"/>
                <a:ext cx="1442651" cy="369332"/>
              </a:xfrm>
              <a:prstGeom prst="rect">
                <a:avLst/>
              </a:prstGeom>
              <a:blipFill>
                <a:blip r:embed="rId2"/>
                <a:stretch>
                  <a:fillRect l="-350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2116356" y="3303530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3621420" y="327984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1556316" y="3942766"/>
            <a:ext cx="1297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-0.55,</a:t>
            </a:r>
            <a:r>
              <a:rPr lang="zh-CN" altLang="en-US" dirty="0"/>
              <a:t> </a:t>
            </a:r>
            <a:r>
              <a:rPr lang="en-US" altLang="zh-CN" dirty="0"/>
              <a:t>0.45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14D173-E471-3C4C-AD5C-DBE58EA40B7F}"/>
              </a:ext>
            </a:extLst>
          </p:cNvPr>
          <p:cNvCxnSpPr>
            <a:cxnSpLocks/>
          </p:cNvCxnSpPr>
          <p:nvPr/>
        </p:nvCxnSpPr>
        <p:spPr>
          <a:xfrm>
            <a:off x="4870558" y="5298014"/>
            <a:ext cx="1091314" cy="592393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/>
              <p:nvPr/>
            </p:nvSpPr>
            <p:spPr>
              <a:xfrm>
                <a:off x="5804825" y="5497384"/>
                <a:ext cx="4723132" cy="938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0.22+0.22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0.78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1−0.78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78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(1−0.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78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=1.28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825" y="5497384"/>
                <a:ext cx="4723132" cy="9389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CB5F1B-9BA5-0F45-8133-48231BCA917B}"/>
                  </a:ext>
                </a:extLst>
              </p:cNvPr>
              <p:cNvSpPr txBox="1"/>
              <p:nvPr/>
            </p:nvSpPr>
            <p:spPr>
              <a:xfrm>
                <a:off x="2369334" y="265090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8000</a:t>
                </a:r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CB5F1B-9BA5-0F45-8133-48231BCA9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334" y="2650906"/>
                <a:ext cx="1442651" cy="646331"/>
              </a:xfrm>
              <a:prstGeom prst="rect">
                <a:avLst/>
              </a:prstGeom>
              <a:blipFill>
                <a:blip r:embed="rId4"/>
                <a:stretch>
                  <a:fillRect l="-3509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95F7E50E-A9CF-244D-BC72-89861E785EE0}"/>
              </a:ext>
            </a:extLst>
          </p:cNvPr>
          <p:cNvSpPr/>
          <p:nvPr/>
        </p:nvSpPr>
        <p:spPr>
          <a:xfrm>
            <a:off x="2899154" y="4833037"/>
            <a:ext cx="1069889" cy="464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1FD5CE-F16A-5A41-BB91-681498FA973B}"/>
              </a:ext>
            </a:extLst>
          </p:cNvPr>
          <p:cNvSpPr/>
          <p:nvPr/>
        </p:nvSpPr>
        <p:spPr>
          <a:xfrm>
            <a:off x="3037655" y="4885698"/>
            <a:ext cx="583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-0.3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3B7830-3C80-9245-BF10-4BE0E7FA806D}"/>
              </a:ext>
            </a:extLst>
          </p:cNvPr>
          <p:cNvSpPr/>
          <p:nvPr/>
        </p:nvSpPr>
        <p:spPr>
          <a:xfrm>
            <a:off x="4337916" y="4791423"/>
            <a:ext cx="1069889" cy="464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5E9266-1091-024E-8C6A-1ED693C34295}"/>
              </a:ext>
            </a:extLst>
          </p:cNvPr>
          <p:cNvSpPr/>
          <p:nvPr/>
        </p:nvSpPr>
        <p:spPr>
          <a:xfrm>
            <a:off x="4382212" y="4852249"/>
            <a:ext cx="1207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0.22,</a:t>
            </a:r>
            <a:r>
              <a:rPr lang="zh-CN" altLang="en-US" dirty="0"/>
              <a:t> </a:t>
            </a:r>
            <a:r>
              <a:rPr lang="en-US" altLang="zh-CN" dirty="0"/>
              <a:t>0.22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74652C-8BB3-A148-88C6-D3DA1D0B2659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flipH="1">
            <a:off x="3434099" y="4382596"/>
            <a:ext cx="722266" cy="45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1A7A80-EF70-FE4F-8ECB-A77F6355F3FA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4156365" y="4382596"/>
            <a:ext cx="716496" cy="40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0E852F-7A9B-1C48-ADD3-9F4B73983ECD}"/>
              </a:ext>
            </a:extLst>
          </p:cNvPr>
          <p:cNvSpPr txBox="1"/>
          <p:nvPr/>
        </p:nvSpPr>
        <p:spPr>
          <a:xfrm>
            <a:off x="3120844" y="441995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4EB9A3-904A-D945-B7C5-C6603E544065}"/>
              </a:ext>
            </a:extLst>
          </p:cNvPr>
          <p:cNvSpPr txBox="1"/>
          <p:nvPr/>
        </p:nvSpPr>
        <p:spPr>
          <a:xfrm>
            <a:off x="4477717" y="4370695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166DD9-6B56-544C-A336-2DF2B89D4F8D}"/>
                  </a:ext>
                </a:extLst>
              </p:cNvPr>
              <p:cNvSpPr txBox="1"/>
              <p:nvPr/>
            </p:nvSpPr>
            <p:spPr>
              <a:xfrm>
                <a:off x="1510464" y="5665227"/>
                <a:ext cx="3897341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−0.3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0.3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1−0.3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=−1.43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166DD9-6B56-544C-A336-2DF2B89D4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464" y="5665227"/>
                <a:ext cx="3897341" cy="6619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704644-B637-1744-97A1-1EF5596FD5AB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3434099" y="5298014"/>
            <a:ext cx="34747" cy="424758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5E17D4-ADD9-1140-B5DD-1C7DC6B72DE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671831" y="3100014"/>
            <a:ext cx="1763330" cy="102258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11BC13-29C5-284D-8B8F-FF44F3EB4441}"/>
                  </a:ext>
                </a:extLst>
              </p:cNvPr>
              <p:cNvSpPr txBox="1"/>
              <p:nvPr/>
            </p:nvSpPr>
            <p:spPr>
              <a:xfrm>
                <a:off x="4038843" y="2654303"/>
                <a:ext cx="5481326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−0.55+0.45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0.55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1−0.55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+0.55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(1−0.55)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=−0.20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11BC13-29C5-284D-8B8F-FF44F3EB4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843" y="2654303"/>
                <a:ext cx="5481326" cy="661912"/>
              </a:xfrm>
              <a:prstGeom prst="rect">
                <a:avLst/>
              </a:prstGeom>
              <a:blipFill>
                <a:blip r:embed="rId6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A5354A2-0603-2D47-A41B-66DC7805F50D}"/>
              </a:ext>
            </a:extLst>
          </p:cNvPr>
          <p:cNvSpPr/>
          <p:nvPr/>
        </p:nvSpPr>
        <p:spPr>
          <a:xfrm>
            <a:off x="1541073" y="1910956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highlight>
                  <a:srgbClr val="FFFF00"/>
                </a:highlight>
              </a:rPr>
              <a:t>t=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2,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(B)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&amp;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(C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5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8908451" y="1894693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451" y="1894693"/>
                <a:ext cx="1442651" cy="646331"/>
              </a:xfrm>
              <a:prstGeom prst="rect">
                <a:avLst/>
              </a:prstGeom>
              <a:blipFill>
                <a:blip r:embed="rId2"/>
                <a:stretch>
                  <a:fillRect l="-3478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1030764"/>
                  </p:ext>
                </p:extLst>
              </p:nvPr>
            </p:nvGraphicFramePr>
            <p:xfrm>
              <a:off x="2379792" y="967593"/>
              <a:ext cx="587495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99654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237822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1030764"/>
                  </p:ext>
                </p:extLst>
              </p:nvPr>
            </p:nvGraphicFramePr>
            <p:xfrm>
              <a:off x="2379792" y="967593"/>
              <a:ext cx="587495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99654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237822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8763" t="-10345" r="-122680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345" r="-2586" b="-4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4C3897E-7985-264F-BDB4-A568EBFC1340}"/>
              </a:ext>
            </a:extLst>
          </p:cNvPr>
          <p:cNvSpPr txBox="1"/>
          <p:nvPr/>
        </p:nvSpPr>
        <p:spPr>
          <a:xfrm>
            <a:off x="3298795" y="271637"/>
            <a:ext cx="532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person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E1C01-83EB-CF46-BA3E-FAF0878A16DF}"/>
              </a:ext>
            </a:extLst>
          </p:cNvPr>
          <p:cNvSpPr txBox="1"/>
          <p:nvPr/>
        </p:nvSpPr>
        <p:spPr>
          <a:xfrm>
            <a:off x="2067698" y="296562"/>
            <a:ext cx="130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2(A)</a:t>
            </a:r>
            <a:endParaRPr lang="en-US" sz="2000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AC4034-D928-F54C-B76A-9A33BCDACC28}"/>
                  </a:ext>
                </a:extLst>
              </p:cNvPr>
              <p:cNvSpPr txBox="1"/>
              <p:nvPr/>
            </p:nvSpPr>
            <p:spPr>
              <a:xfrm>
                <a:off x="3378276" y="650852"/>
                <a:ext cx="41903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7030A0"/>
                    </a:solidFill>
                  </a:rPr>
                  <a:t>And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set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regularization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parameter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as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1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AC4034-D928-F54C-B76A-9A33BCDAC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276" y="650852"/>
                <a:ext cx="4190314" cy="307777"/>
              </a:xfrm>
              <a:prstGeom prst="rect">
                <a:avLst/>
              </a:prstGeom>
              <a:blipFill>
                <a:blip r:embed="rId4"/>
                <a:stretch>
                  <a:fillRect l="-3614" t="-24000" r="-241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864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D560A7-4A83-BA43-80B4-075DBE20E6DA}"/>
                  </a:ext>
                </a:extLst>
              </p:cNvPr>
              <p:cNvSpPr/>
              <p:nvPr/>
            </p:nvSpPr>
            <p:spPr>
              <a:xfrm>
                <a:off x="8015649" y="560410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≤7000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D560A7-4A83-BA43-80B4-075DBE20E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649" y="560410"/>
                <a:ext cx="1298244" cy="687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7608412" y="1633188"/>
            <a:ext cx="875281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8791939" y="1631434"/>
            <a:ext cx="135538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</p:cNvCxnSpPr>
          <p:nvPr/>
        </p:nvCxnSpPr>
        <p:spPr>
          <a:xfrm flipH="1">
            <a:off x="8353011" y="1272828"/>
            <a:ext cx="432430" cy="35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</p:cNvCxnSpPr>
          <p:nvPr/>
        </p:nvCxnSpPr>
        <p:spPr>
          <a:xfrm>
            <a:off x="8811473" y="1289872"/>
            <a:ext cx="356409" cy="34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C7C6A3-D68E-774F-B08F-37A6DAD668A8}"/>
                  </a:ext>
                </a:extLst>
              </p:cNvPr>
              <p:cNvSpPr txBox="1"/>
              <p:nvPr/>
            </p:nvSpPr>
            <p:spPr>
              <a:xfrm>
                <a:off x="2412528" y="3211456"/>
                <a:ext cx="2434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𝒑𝒓𝒖𝒏𝒆</m:t>
                    </m:r>
                  </m:oMath>
                </a14:m>
                <a:endParaRPr lang="en-US" altLang="zh-CN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b="1" dirty="0">
                    <a:solidFill>
                      <a:srgbClr val="00B050"/>
                    </a:solidFill>
                  </a:rPr>
                  <a:t>,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do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not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prune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C7C6A3-D68E-774F-B08F-37A6DAD66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528" y="3211456"/>
                <a:ext cx="2434713" cy="646331"/>
              </a:xfrm>
              <a:prstGeom prst="rect">
                <a:avLst/>
              </a:prstGeom>
              <a:blipFill>
                <a:blip r:embed="rId3"/>
                <a:stretch>
                  <a:fillRect l="-2604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EBACA4-F033-044E-8699-E8A9161C9DDA}"/>
              </a:ext>
            </a:extLst>
          </p:cNvPr>
          <p:cNvSpPr txBox="1"/>
          <p:nvPr/>
        </p:nvSpPr>
        <p:spPr>
          <a:xfrm>
            <a:off x="8880636" y="1739303"/>
            <a:ext cx="1236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0.5,2.5,1.5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7795552" y="1279226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8996145" y="124837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7741061" y="1694891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5276C4-0F35-A145-B65A-DCD735F58279}"/>
                  </a:ext>
                </a:extLst>
              </p:cNvPr>
              <p:cNvSpPr txBox="1"/>
              <p:nvPr/>
            </p:nvSpPr>
            <p:spPr>
              <a:xfrm>
                <a:off x="2365242" y="0"/>
                <a:ext cx="4836196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𝑅𝑜𝑜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𝑆𝑖𝑚𝑖𝑙𝑎𝑟𝑖𝑡𝑦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−0.5+0.5+1.5+2.5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5276C4-0F35-A145-B65A-DCD735F58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242" y="0"/>
                <a:ext cx="4836196" cy="560410"/>
              </a:xfrm>
              <a:prstGeom prst="rect">
                <a:avLst/>
              </a:prstGeom>
              <a:blipFill>
                <a:blip r:embed="rId4"/>
                <a:stretch>
                  <a:fillRect l="-787" r="-78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004827-1198-B241-BE49-1DBD5D25632F}"/>
                  </a:ext>
                </a:extLst>
              </p:cNvPr>
              <p:cNvSpPr/>
              <p:nvPr/>
            </p:nvSpPr>
            <p:spPr>
              <a:xfrm>
                <a:off x="2365242" y="874580"/>
                <a:ext cx="5418343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0.5+1.5+2.5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−3.2=1.99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004827-1198-B241-BE49-1DBD5D256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242" y="874580"/>
                <a:ext cx="5418343" cy="652743"/>
              </a:xfrm>
              <a:prstGeom prst="rect">
                <a:avLst/>
              </a:prstGeom>
              <a:blipFill>
                <a:blip r:embed="rId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5397D4B-8E79-6E40-A598-367A30FADEB6}"/>
                  </a:ext>
                </a:extLst>
              </p:cNvPr>
              <p:cNvSpPr/>
              <p:nvPr/>
            </p:nvSpPr>
            <p:spPr>
              <a:xfrm>
                <a:off x="8142817" y="2319398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≤9000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5397D4B-8E79-6E40-A598-367A30FAD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817" y="2319398"/>
                <a:ext cx="1298244" cy="6879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573A0C5A-D90A-644C-8296-F2133D276361}"/>
              </a:ext>
            </a:extLst>
          </p:cNvPr>
          <p:cNvSpPr/>
          <p:nvPr/>
        </p:nvSpPr>
        <p:spPr>
          <a:xfrm>
            <a:off x="7735580" y="3392176"/>
            <a:ext cx="875281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546899-051B-9441-BE4A-6852A05208C0}"/>
              </a:ext>
            </a:extLst>
          </p:cNvPr>
          <p:cNvSpPr/>
          <p:nvPr/>
        </p:nvSpPr>
        <p:spPr>
          <a:xfrm>
            <a:off x="8919107" y="3390422"/>
            <a:ext cx="102339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9103BB-36A6-4B4A-8920-72AD46FCBEC0}"/>
              </a:ext>
            </a:extLst>
          </p:cNvPr>
          <p:cNvCxnSpPr>
            <a:cxnSpLocks/>
          </p:cNvCxnSpPr>
          <p:nvPr/>
        </p:nvCxnSpPr>
        <p:spPr>
          <a:xfrm>
            <a:off x="8765273" y="3038214"/>
            <a:ext cx="529777" cy="35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50E0AE-1C9C-9A42-A6A0-5B8D7F792FFC}"/>
              </a:ext>
            </a:extLst>
          </p:cNvPr>
          <p:cNvSpPr txBox="1"/>
          <p:nvPr/>
        </p:nvSpPr>
        <p:spPr>
          <a:xfrm>
            <a:off x="9014174" y="3469668"/>
            <a:ext cx="7856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2.5,1.5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CF925B-DC3F-624F-9FC0-6A06FDE6B190}"/>
              </a:ext>
            </a:extLst>
          </p:cNvPr>
          <p:cNvSpPr txBox="1"/>
          <p:nvPr/>
        </p:nvSpPr>
        <p:spPr>
          <a:xfrm>
            <a:off x="7922720" y="303821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13B988-62A1-5D48-84F0-F08E55DE9460}"/>
              </a:ext>
            </a:extLst>
          </p:cNvPr>
          <p:cNvSpPr txBox="1"/>
          <p:nvPr/>
        </p:nvSpPr>
        <p:spPr>
          <a:xfrm>
            <a:off x="9014175" y="302047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44E632-E06F-CE42-8989-B9871CDED036}"/>
              </a:ext>
            </a:extLst>
          </p:cNvPr>
          <p:cNvSpPr/>
          <p:nvPr/>
        </p:nvSpPr>
        <p:spPr>
          <a:xfrm>
            <a:off x="7707317" y="3456794"/>
            <a:ext cx="1001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-0.5, 0.5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05CB46-7ED7-D04A-B3ED-63C75D7B4C96}"/>
                  </a:ext>
                </a:extLst>
              </p:cNvPr>
              <p:cNvSpPr/>
              <p:nvPr/>
            </p:nvSpPr>
            <p:spPr>
              <a:xfrm>
                <a:off x="8199687" y="4089552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≤11000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05CB46-7ED7-D04A-B3ED-63C75D7B4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687" y="4089552"/>
                <a:ext cx="1298244" cy="6879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51965D88-4C15-554E-832E-C2549F4FE254}"/>
              </a:ext>
            </a:extLst>
          </p:cNvPr>
          <p:cNvSpPr/>
          <p:nvPr/>
        </p:nvSpPr>
        <p:spPr>
          <a:xfrm>
            <a:off x="7538390" y="5162330"/>
            <a:ext cx="112934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B8A91A-0DC1-7840-B121-57CA7CF29ED0}"/>
              </a:ext>
            </a:extLst>
          </p:cNvPr>
          <p:cNvSpPr/>
          <p:nvPr/>
        </p:nvSpPr>
        <p:spPr>
          <a:xfrm>
            <a:off x="9014174" y="5169424"/>
            <a:ext cx="928325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E2F939-CAA3-184A-BC27-503F1A8D7E70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8848809" y="4777517"/>
            <a:ext cx="503111" cy="38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BC00AE3-0CE3-4E4C-88B1-949DDB63F5FA}"/>
              </a:ext>
            </a:extLst>
          </p:cNvPr>
          <p:cNvSpPr txBox="1"/>
          <p:nvPr/>
        </p:nvSpPr>
        <p:spPr>
          <a:xfrm>
            <a:off x="7604449" y="5277293"/>
            <a:ext cx="1236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-0.5,0.5,2.5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C24EDB-4277-7449-9531-AF2D6C66E14D}"/>
              </a:ext>
            </a:extLst>
          </p:cNvPr>
          <p:cNvSpPr txBox="1"/>
          <p:nvPr/>
        </p:nvSpPr>
        <p:spPr>
          <a:xfrm>
            <a:off x="7979590" y="4808368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7B9F9E-1875-B440-AEE6-7E4CD9720727}"/>
              </a:ext>
            </a:extLst>
          </p:cNvPr>
          <p:cNvSpPr txBox="1"/>
          <p:nvPr/>
        </p:nvSpPr>
        <p:spPr>
          <a:xfrm>
            <a:off x="9340854" y="4777516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89CE5E-1674-074B-9A7D-B5E95C2EA0D3}"/>
              </a:ext>
            </a:extLst>
          </p:cNvPr>
          <p:cNvSpPr/>
          <p:nvPr/>
        </p:nvSpPr>
        <p:spPr>
          <a:xfrm>
            <a:off x="9143785" y="5238198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1.5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9A04EF9-FF9A-FC43-8A82-E1031AD497C0}"/>
              </a:ext>
            </a:extLst>
          </p:cNvPr>
          <p:cNvCxnSpPr>
            <a:cxnSpLocks/>
          </p:cNvCxnSpPr>
          <p:nvPr/>
        </p:nvCxnSpPr>
        <p:spPr>
          <a:xfrm flipH="1">
            <a:off x="8317300" y="3023666"/>
            <a:ext cx="396985" cy="40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531918-6011-564A-907A-2D34703E05F3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8340875" y="4777517"/>
            <a:ext cx="507934" cy="38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2EC00E-923F-FA41-BEEF-48BB6E1FDD59}"/>
                  </a:ext>
                </a:extLst>
              </p:cNvPr>
              <p:cNvSpPr/>
              <p:nvPr/>
            </p:nvSpPr>
            <p:spPr>
              <a:xfrm>
                <a:off x="2306712" y="2572925"/>
                <a:ext cx="5417573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0.5+0.5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1.5+2.5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−3.2=2.13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2EC00E-923F-FA41-BEEF-48BB6E1FD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712" y="2572925"/>
                <a:ext cx="5417573" cy="652743"/>
              </a:xfrm>
              <a:prstGeom prst="rect">
                <a:avLst/>
              </a:prstGeom>
              <a:blipFill>
                <a:blip r:embed="rId8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B1DB7EF-570C-5244-A0C3-9CA1354B9A9C}"/>
                  </a:ext>
                </a:extLst>
              </p:cNvPr>
              <p:cNvSpPr/>
              <p:nvPr/>
            </p:nvSpPr>
            <p:spPr>
              <a:xfrm>
                <a:off x="2455956" y="4316302"/>
                <a:ext cx="5468869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0.5+0.5+2.5)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−3.2=−0.51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B1DB7EF-570C-5244-A0C3-9CA1354B9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956" y="4316302"/>
                <a:ext cx="5468869" cy="652743"/>
              </a:xfrm>
              <a:prstGeom prst="rect">
                <a:avLst/>
              </a:prstGeom>
              <a:blipFill>
                <a:blip r:embed="rId9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CA8431E4-4259-9543-9760-5E9397431D92}"/>
              </a:ext>
            </a:extLst>
          </p:cNvPr>
          <p:cNvSpPr txBox="1"/>
          <p:nvPr/>
        </p:nvSpPr>
        <p:spPr>
          <a:xfrm>
            <a:off x="5640859" y="29656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1979EB-6FD0-8842-A7C8-96B2D41FEF34}"/>
              </a:ext>
            </a:extLst>
          </p:cNvPr>
          <p:cNvSpPr txBox="1"/>
          <p:nvPr/>
        </p:nvSpPr>
        <p:spPr>
          <a:xfrm>
            <a:off x="5061221" y="3403530"/>
            <a:ext cx="2587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</a:rPr>
              <a:t>Pick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This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Tree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4DB028D-CC61-334C-BA9E-E3D11A59949E}"/>
              </a:ext>
            </a:extLst>
          </p:cNvPr>
          <p:cNvSpPr/>
          <p:nvPr/>
        </p:nvSpPr>
        <p:spPr>
          <a:xfrm>
            <a:off x="7019872" y="2595121"/>
            <a:ext cx="854358" cy="684692"/>
          </a:xfrm>
          <a:custGeom>
            <a:avLst/>
            <a:gdLst>
              <a:gd name="connsiteX0" fmla="*/ 0 w 854358"/>
              <a:gd name="connsiteY0" fmla="*/ 342346 h 684692"/>
              <a:gd name="connsiteX1" fmla="*/ 427179 w 854358"/>
              <a:gd name="connsiteY1" fmla="*/ 0 h 684692"/>
              <a:gd name="connsiteX2" fmla="*/ 854358 w 854358"/>
              <a:gd name="connsiteY2" fmla="*/ 342346 h 684692"/>
              <a:gd name="connsiteX3" fmla="*/ 427179 w 854358"/>
              <a:gd name="connsiteY3" fmla="*/ 684692 h 684692"/>
              <a:gd name="connsiteX4" fmla="*/ 0 w 854358"/>
              <a:gd name="connsiteY4" fmla="*/ 342346 h 68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358" h="684692" extrusionOk="0">
                <a:moveTo>
                  <a:pt x="0" y="342346"/>
                </a:moveTo>
                <a:cubicBezTo>
                  <a:pt x="-36931" y="130494"/>
                  <a:pt x="150467" y="15308"/>
                  <a:pt x="427179" y="0"/>
                </a:cubicBezTo>
                <a:cubicBezTo>
                  <a:pt x="699271" y="7614"/>
                  <a:pt x="842077" y="153665"/>
                  <a:pt x="854358" y="342346"/>
                </a:cubicBezTo>
                <a:cubicBezTo>
                  <a:pt x="831759" y="553487"/>
                  <a:pt x="660640" y="698304"/>
                  <a:pt x="427179" y="684692"/>
                </a:cubicBezTo>
                <a:cubicBezTo>
                  <a:pt x="161254" y="668278"/>
                  <a:pt x="27740" y="544673"/>
                  <a:pt x="0" y="34234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6061F3-FBEE-F847-B7B7-E9152937911D}"/>
              </a:ext>
            </a:extLst>
          </p:cNvPr>
          <p:cNvCxnSpPr>
            <a:endCxn id="46" idx="3"/>
          </p:cNvCxnSpPr>
          <p:nvPr/>
        </p:nvCxnSpPr>
        <p:spPr>
          <a:xfrm flipV="1">
            <a:off x="6732637" y="3603585"/>
            <a:ext cx="916190" cy="4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3ED20-60CD-0548-BD46-1C8E8B9D649D}"/>
                  </a:ext>
                </a:extLst>
              </p:cNvPr>
              <p:cNvSpPr txBox="1"/>
              <p:nvPr/>
            </p:nvSpPr>
            <p:spPr>
              <a:xfrm>
                <a:off x="4203070" y="4974763"/>
                <a:ext cx="243471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choose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this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tree,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even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B05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b="1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zh-CN" altLang="en-US" b="1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do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not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prevent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prune,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since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Gain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&lt;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0</a:t>
                </a:r>
                <a:endParaRPr lang="en-US" altLang="zh-CN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3ED20-60CD-0548-BD46-1C8E8B9D6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070" y="4974763"/>
                <a:ext cx="2434713" cy="1200329"/>
              </a:xfrm>
              <a:prstGeom prst="rect">
                <a:avLst/>
              </a:prstGeom>
              <a:blipFill>
                <a:blip r:embed="rId10"/>
                <a:stretch>
                  <a:fillRect l="-2073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EEC7185-D529-3245-9D71-0FB63CF49AE7}"/>
              </a:ext>
            </a:extLst>
          </p:cNvPr>
          <p:cNvCxnSpPr>
            <a:cxnSpLocks/>
          </p:cNvCxnSpPr>
          <p:nvPr/>
        </p:nvCxnSpPr>
        <p:spPr>
          <a:xfrm flipV="1">
            <a:off x="6242413" y="4894274"/>
            <a:ext cx="1246393" cy="3484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1FFD4A4-C2C1-524D-A563-B95758537CB1}"/>
              </a:ext>
            </a:extLst>
          </p:cNvPr>
          <p:cNvSpPr txBox="1"/>
          <p:nvPr/>
        </p:nvSpPr>
        <p:spPr>
          <a:xfrm>
            <a:off x="1211417" y="81782"/>
            <a:ext cx="1305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2(B),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endParaRPr lang="en-US" altLang="zh-CN" sz="2000" b="1" dirty="0">
              <a:highlight>
                <a:srgbClr val="FFFF00"/>
              </a:highlight>
            </a:endParaRPr>
          </a:p>
          <a:p>
            <a:r>
              <a:rPr lang="en-US" altLang="zh-CN" sz="2000" b="1" dirty="0">
                <a:highlight>
                  <a:srgbClr val="FFFF00"/>
                </a:highlight>
              </a:rPr>
              <a:t>(C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),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(D)</a:t>
            </a:r>
            <a:endParaRPr lang="en-US" sz="2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17895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4EBD12E-AE11-EB45-8A4B-58096D66C3D9}"/>
                  </a:ext>
                </a:extLst>
              </p:cNvPr>
              <p:cNvSpPr/>
              <p:nvPr/>
            </p:nvSpPr>
            <p:spPr>
              <a:xfrm>
                <a:off x="2211574" y="453528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≤9000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4EBD12E-AE11-EB45-8A4B-58096D66C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574" y="453528"/>
                <a:ext cx="1298244" cy="687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EB48F49-26B1-3945-8D73-D92271B23DAD}"/>
              </a:ext>
            </a:extLst>
          </p:cNvPr>
          <p:cNvSpPr/>
          <p:nvPr/>
        </p:nvSpPr>
        <p:spPr>
          <a:xfrm>
            <a:off x="1804337" y="1526306"/>
            <a:ext cx="875281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9CD31-51F5-9D4F-9CFF-83F63AC522EF}"/>
              </a:ext>
            </a:extLst>
          </p:cNvPr>
          <p:cNvSpPr/>
          <p:nvPr/>
        </p:nvSpPr>
        <p:spPr>
          <a:xfrm>
            <a:off x="2987864" y="1524552"/>
            <a:ext cx="102339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AE0708-4E08-6446-AB41-F8248DF16A14}"/>
              </a:ext>
            </a:extLst>
          </p:cNvPr>
          <p:cNvCxnSpPr>
            <a:cxnSpLocks/>
          </p:cNvCxnSpPr>
          <p:nvPr/>
        </p:nvCxnSpPr>
        <p:spPr>
          <a:xfrm>
            <a:off x="2834030" y="1172344"/>
            <a:ext cx="529777" cy="35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C61992-3F74-534C-9804-5DDF36137904}"/>
              </a:ext>
            </a:extLst>
          </p:cNvPr>
          <p:cNvSpPr txBox="1"/>
          <p:nvPr/>
        </p:nvSpPr>
        <p:spPr>
          <a:xfrm>
            <a:off x="3082931" y="1603798"/>
            <a:ext cx="7856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2.5,1.5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C38E18-BC6B-1248-8385-56F69FE1914C}"/>
              </a:ext>
            </a:extLst>
          </p:cNvPr>
          <p:cNvSpPr txBox="1"/>
          <p:nvPr/>
        </p:nvSpPr>
        <p:spPr>
          <a:xfrm>
            <a:off x="1991477" y="117234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1F978-8D54-B245-B125-779C4C5938EF}"/>
              </a:ext>
            </a:extLst>
          </p:cNvPr>
          <p:cNvSpPr txBox="1"/>
          <p:nvPr/>
        </p:nvSpPr>
        <p:spPr>
          <a:xfrm>
            <a:off x="3082932" y="115460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4CCB9-DEE5-E843-B50E-926592B50ACC}"/>
              </a:ext>
            </a:extLst>
          </p:cNvPr>
          <p:cNvSpPr/>
          <p:nvPr/>
        </p:nvSpPr>
        <p:spPr>
          <a:xfrm>
            <a:off x="1776074" y="1590924"/>
            <a:ext cx="1001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-0.5, 0.5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EC7714-CD37-EF4C-B71F-13911B090F41}"/>
              </a:ext>
            </a:extLst>
          </p:cNvPr>
          <p:cNvCxnSpPr>
            <a:cxnSpLocks/>
          </p:cNvCxnSpPr>
          <p:nvPr/>
        </p:nvCxnSpPr>
        <p:spPr>
          <a:xfrm flipH="1">
            <a:off x="2386057" y="1157796"/>
            <a:ext cx="396985" cy="40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DB8BF3-8FE7-B94E-973F-1A13D2513ACF}"/>
                  </a:ext>
                </a:extLst>
              </p:cNvPr>
              <p:cNvSpPr/>
              <p:nvPr/>
            </p:nvSpPr>
            <p:spPr>
              <a:xfrm>
                <a:off x="4710833" y="612844"/>
                <a:ext cx="2309928" cy="622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0.5+0.5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DB8BF3-8FE7-B94E-973F-1A13D2513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833" y="612844"/>
                <a:ext cx="2309928" cy="622927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26B79C9-C064-9C47-832A-B2C5D1C2220D}"/>
                  </a:ext>
                </a:extLst>
              </p:cNvPr>
              <p:cNvSpPr/>
              <p:nvPr/>
            </p:nvSpPr>
            <p:spPr>
              <a:xfrm>
                <a:off x="4761347" y="1430833"/>
                <a:ext cx="2441374" cy="622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2.5−1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.5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26B79C9-C064-9C47-832A-B2C5D1C22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347" y="1430833"/>
                <a:ext cx="2441374" cy="622927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8AC9EA-23C5-9E4B-B393-2F4FE64FCD98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679618" y="924308"/>
            <a:ext cx="2031215" cy="603444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7334AF-CF75-D840-BBA1-FD5804E40B65}"/>
              </a:ext>
            </a:extLst>
          </p:cNvPr>
          <p:cNvCxnSpPr>
            <a:cxnSpLocks/>
          </p:cNvCxnSpPr>
          <p:nvPr/>
        </p:nvCxnSpPr>
        <p:spPr>
          <a:xfrm flipV="1">
            <a:off x="4054742" y="1722814"/>
            <a:ext cx="804147" cy="4313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062BC69-2012-2F45-B33C-ADB4BDAA73C2}"/>
              </a:ext>
            </a:extLst>
          </p:cNvPr>
          <p:cNvSpPr txBox="1"/>
          <p:nvPr/>
        </p:nvSpPr>
        <p:spPr>
          <a:xfrm>
            <a:off x="1211417" y="81782"/>
            <a:ext cx="130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2(E)</a:t>
            </a:r>
            <a:endParaRPr lang="en-US" sz="2000" b="1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7149F0-D4F9-CF49-8ED2-621E2E2B52AC}"/>
              </a:ext>
            </a:extLst>
          </p:cNvPr>
          <p:cNvSpPr txBox="1"/>
          <p:nvPr/>
        </p:nvSpPr>
        <p:spPr>
          <a:xfrm>
            <a:off x="1123421" y="2292041"/>
            <a:ext cx="130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2(F)</a:t>
            </a:r>
            <a:endParaRPr lang="en-US" sz="2000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C5E98AA-B41B-3240-ABDD-444A7CF01832}"/>
                  </a:ext>
                </a:extLst>
              </p:cNvPr>
              <p:cNvSpPr/>
              <p:nvPr/>
            </p:nvSpPr>
            <p:spPr>
              <a:xfrm>
                <a:off x="1971744" y="2011595"/>
                <a:ext cx="8020579" cy="333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0.33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.76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0.33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C5E98AA-B41B-3240-ABDD-444A7CF01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744" y="2011595"/>
                <a:ext cx="8020579" cy="3333220"/>
              </a:xfrm>
              <a:prstGeom prst="rect">
                <a:avLst/>
              </a:prstGeom>
              <a:blipFill>
                <a:blip r:embed="rId5"/>
                <a:stretch>
                  <a:fillRect t="-25095" b="-38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EFFE57-E1F4-2745-8566-86950A94E1A0}"/>
                  </a:ext>
                </a:extLst>
              </p:cNvPr>
              <p:cNvSpPr txBox="1"/>
              <p:nvPr/>
            </p:nvSpPr>
            <p:spPr>
              <a:xfrm>
                <a:off x="1176416" y="3130726"/>
                <a:ext cx="79532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0" dirty="0"/>
                  <a:t>Assume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EFFE57-E1F4-2745-8566-86950A94E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416" y="3130726"/>
                <a:ext cx="795328" cy="553998"/>
              </a:xfrm>
              <a:prstGeom prst="rect">
                <a:avLst/>
              </a:prstGeom>
              <a:blipFill>
                <a:blip r:embed="rId6"/>
                <a:stretch>
                  <a:fillRect l="-17188" t="-13636" r="-937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444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1">
                <a:extLst>
                  <a:ext uri="{FF2B5EF4-FFF2-40B4-BE49-F238E27FC236}">
                    <a16:creationId xmlns:a16="http://schemas.microsoft.com/office/drawing/2014/main" id="{AFAC0726-660E-3F48-923F-F0F754CDB5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8107569"/>
                  </p:ext>
                </p:extLst>
              </p:nvPr>
            </p:nvGraphicFramePr>
            <p:xfrm>
              <a:off x="2363115" y="504316"/>
              <a:ext cx="587495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99654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237822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2.24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1.24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1">
                <a:extLst>
                  <a:ext uri="{FF2B5EF4-FFF2-40B4-BE49-F238E27FC236}">
                    <a16:creationId xmlns:a16="http://schemas.microsoft.com/office/drawing/2014/main" id="{AFAC0726-660E-3F48-923F-F0F754CDB5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8107569"/>
                  </p:ext>
                </p:extLst>
              </p:nvPr>
            </p:nvGraphicFramePr>
            <p:xfrm>
              <a:off x="2363115" y="504316"/>
              <a:ext cx="587495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99654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237822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8763" t="-6897" r="-121649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897" r="-1724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2.24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1.24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13E5FEF-2981-784B-B5B5-34B1CDC30666}"/>
              </a:ext>
            </a:extLst>
          </p:cNvPr>
          <p:cNvSpPr/>
          <p:nvPr/>
        </p:nvSpPr>
        <p:spPr>
          <a:xfrm>
            <a:off x="6759146" y="407773"/>
            <a:ext cx="1478922" cy="2051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39C20-7076-8A40-9799-2F0FC7825765}"/>
              </a:ext>
            </a:extLst>
          </p:cNvPr>
          <p:cNvSpPr txBox="1"/>
          <p:nvPr/>
        </p:nvSpPr>
        <p:spPr>
          <a:xfrm>
            <a:off x="8686800" y="520448"/>
            <a:ext cx="1235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values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to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build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second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tree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6FA3DE-8D66-F346-9092-34BF704C5EE1}"/>
              </a:ext>
            </a:extLst>
          </p:cNvPr>
          <p:cNvCxnSpPr>
            <a:cxnSpLocks/>
          </p:cNvCxnSpPr>
          <p:nvPr/>
        </p:nvCxnSpPr>
        <p:spPr>
          <a:xfrm>
            <a:off x="8328454" y="1334530"/>
            <a:ext cx="3583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B034D6-7F18-CF44-9540-771E5840AFE2}"/>
              </a:ext>
            </a:extLst>
          </p:cNvPr>
          <p:cNvSpPr txBox="1"/>
          <p:nvPr/>
        </p:nvSpPr>
        <p:spPr>
          <a:xfrm>
            <a:off x="1215082" y="166505"/>
            <a:ext cx="1305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2(A)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t=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</a:t>
            </a:r>
            <a:endParaRPr lang="en-US" sz="2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1357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09EF1B-B6FC-C244-9309-3D12043029EF}"/>
              </a:ext>
            </a:extLst>
          </p:cNvPr>
          <p:cNvSpPr/>
          <p:nvPr/>
        </p:nvSpPr>
        <p:spPr>
          <a:xfrm>
            <a:off x="558800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E4459-E6AC-7B4B-B90D-1B4CF38FB6D4}"/>
              </a:ext>
            </a:extLst>
          </p:cNvPr>
          <p:cNvSpPr txBox="1"/>
          <p:nvPr/>
        </p:nvSpPr>
        <p:spPr>
          <a:xfrm>
            <a:off x="7443788" y="3414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1D627F-A6E5-5742-ABEB-95E5FAE22A89}"/>
                  </a:ext>
                </a:extLst>
              </p:cNvPr>
              <p:cNvSpPr txBox="1"/>
              <p:nvPr/>
            </p:nvSpPr>
            <p:spPr>
              <a:xfrm>
                <a:off x="701171" y="282925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1D627F-A6E5-5742-ABEB-95E5FAE22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71" y="2829253"/>
                <a:ext cx="685219" cy="523220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720027F-34F3-C941-A197-4AEA0440FAD1}"/>
              </a:ext>
            </a:extLst>
          </p:cNvPr>
          <p:cNvSpPr/>
          <p:nvPr/>
        </p:nvSpPr>
        <p:spPr>
          <a:xfrm>
            <a:off x="2502691" y="473868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94174-5F1D-AC45-9ECA-12CF986C073D}"/>
              </a:ext>
            </a:extLst>
          </p:cNvPr>
          <p:cNvSpPr/>
          <p:nvPr/>
        </p:nvSpPr>
        <p:spPr>
          <a:xfrm>
            <a:off x="2502693" y="118142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BF9C2F-FC3E-A048-B3F8-9EE46A1E160A}"/>
              </a:ext>
            </a:extLst>
          </p:cNvPr>
          <p:cNvSpPr/>
          <p:nvPr/>
        </p:nvSpPr>
        <p:spPr>
          <a:xfrm>
            <a:off x="2502693" y="14763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E415A2-B7C9-7C4E-8A80-928F5C41FC64}"/>
              </a:ext>
            </a:extLst>
          </p:cNvPr>
          <p:cNvSpPr/>
          <p:nvPr/>
        </p:nvSpPr>
        <p:spPr>
          <a:xfrm>
            <a:off x="2502693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787D47-AAA5-B841-89BC-ADDF4695BEFF}"/>
                  </a:ext>
                </a:extLst>
              </p:cNvPr>
              <p:cNvSpPr txBox="1"/>
              <p:nvPr/>
            </p:nvSpPr>
            <p:spPr>
              <a:xfrm>
                <a:off x="3507281" y="220864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787D47-AAA5-B841-89BC-ADDF4695B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281" y="220864"/>
                <a:ext cx="685219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27A7CC-4F4D-6D45-A5DD-711054AC33A9}"/>
                  </a:ext>
                </a:extLst>
              </p:cNvPr>
              <p:cNvSpPr txBox="1"/>
              <p:nvPr/>
            </p:nvSpPr>
            <p:spPr>
              <a:xfrm>
                <a:off x="3507281" y="1305908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27A7CC-4F4D-6D45-A5DD-711054AC3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281" y="1305908"/>
                <a:ext cx="685219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D41525-38F5-9648-B3A5-675F7810DC2C}"/>
                  </a:ext>
                </a:extLst>
              </p:cNvPr>
              <p:cNvSpPr txBox="1"/>
              <p:nvPr/>
            </p:nvSpPr>
            <p:spPr>
              <a:xfrm>
                <a:off x="2621250" y="2854971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D41525-38F5-9648-B3A5-675F7810D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50" y="2854971"/>
                <a:ext cx="685217" cy="400110"/>
              </a:xfrm>
              <a:prstGeom prst="rect">
                <a:avLst/>
              </a:prstGeom>
              <a:blipFill>
                <a:blip r:embed="rId5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56E026-CFD7-2A4C-8373-D14E7D93F144}"/>
                  </a:ext>
                </a:extLst>
              </p:cNvPr>
              <p:cNvSpPr txBox="1"/>
              <p:nvPr/>
            </p:nvSpPr>
            <p:spPr>
              <a:xfrm>
                <a:off x="2502691" y="1985963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56E026-CFD7-2A4C-8373-D14E7D93F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91" y="1985963"/>
                <a:ext cx="969963" cy="830997"/>
              </a:xfrm>
              <a:prstGeom prst="rect">
                <a:avLst/>
              </a:prstGeom>
              <a:blipFill>
                <a:blip r:embed="rId6"/>
                <a:stretch>
                  <a:fillRect l="-1299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3345D9-FCA3-614E-90FA-80E22179BFEA}"/>
                  </a:ext>
                </a:extLst>
              </p:cNvPr>
              <p:cNvSpPr txBox="1"/>
              <p:nvPr/>
            </p:nvSpPr>
            <p:spPr>
              <a:xfrm>
                <a:off x="2502689" y="3647747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3345D9-FCA3-614E-90FA-80E22179B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89" y="3647747"/>
                <a:ext cx="969963" cy="830997"/>
              </a:xfrm>
              <a:prstGeom prst="rect">
                <a:avLst/>
              </a:prstGeom>
              <a:blipFill>
                <a:blip r:embed="rId7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F4738C-E033-3F4F-95A8-741DE77A8FC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528763" y="795341"/>
            <a:ext cx="973926" cy="229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26A54D-8555-A242-AB7E-2139A754D96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528763" y="1897695"/>
            <a:ext cx="1021552" cy="119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2F21C4-4F51-BB4C-886C-07930642623A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528763" y="3090863"/>
            <a:ext cx="97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81D3DE-F89E-0240-9CC0-06061B3D6F4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1528763" y="3090863"/>
            <a:ext cx="973928" cy="197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0D7D0F6-BBE2-0D4B-B66A-535656CDDEC7}"/>
                  </a:ext>
                </a:extLst>
              </p:cNvPr>
              <p:cNvSpPr txBox="1"/>
              <p:nvPr/>
            </p:nvSpPr>
            <p:spPr>
              <a:xfrm>
                <a:off x="443095" y="5843258"/>
                <a:ext cx="5089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get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0D7D0F6-BBE2-0D4B-B66A-535656CDD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5" y="5843258"/>
                <a:ext cx="5089150" cy="492443"/>
              </a:xfrm>
              <a:prstGeom prst="rect">
                <a:avLst/>
              </a:prstGeom>
              <a:blipFill>
                <a:blip r:embed="rId8"/>
                <a:stretch>
                  <a:fillRect l="-748" t="-10256" r="-998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9972C8-94BE-294C-A560-A0D2C03B2B19}"/>
                  </a:ext>
                </a:extLst>
              </p:cNvPr>
              <p:cNvSpPr txBox="1"/>
              <p:nvPr/>
            </p:nvSpPr>
            <p:spPr>
              <a:xfrm>
                <a:off x="3571870" y="276701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9972C8-94BE-294C-A560-A0D2C03B2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870" y="2767013"/>
                <a:ext cx="685219" cy="523220"/>
              </a:xfrm>
              <a:prstGeom prst="rect">
                <a:avLst/>
              </a:prstGeom>
              <a:blipFill>
                <a:blip r:embed="rId9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0D8E3D-6E89-F744-8B9D-0754C7C72D0E}"/>
                  </a:ext>
                </a:extLst>
              </p:cNvPr>
              <p:cNvSpPr txBox="1"/>
              <p:nvPr/>
            </p:nvSpPr>
            <p:spPr>
              <a:xfrm>
                <a:off x="3615025" y="4762171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0D8E3D-6E89-F744-8B9D-0754C7C72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025" y="4762171"/>
                <a:ext cx="685219" cy="523220"/>
              </a:xfrm>
              <a:prstGeom prst="rect">
                <a:avLst/>
              </a:prstGeom>
              <a:blipFill>
                <a:blip r:embed="rId10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3E74B7-9FAE-D747-ABBD-8844CF1B07A3}"/>
                  </a:ext>
                </a:extLst>
              </p:cNvPr>
              <p:cNvSpPr txBox="1"/>
              <p:nvPr/>
            </p:nvSpPr>
            <p:spPr>
              <a:xfrm>
                <a:off x="2579970" y="262891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3E74B7-9FAE-D747-ABBD-8844CF1B0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70" y="262891"/>
                <a:ext cx="68521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9D2A69A-C0BA-CC4B-A510-C776802814F9}"/>
                  </a:ext>
                </a:extLst>
              </p:cNvPr>
              <p:cNvSpPr txBox="1"/>
              <p:nvPr/>
            </p:nvSpPr>
            <p:spPr>
              <a:xfrm>
                <a:off x="2579970" y="1316966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9D2A69A-C0BA-CC4B-A510-C7768028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70" y="1316966"/>
                <a:ext cx="68521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9C80A9-FF91-7344-93EE-3A991B5039B5}"/>
                  </a:ext>
                </a:extLst>
              </p:cNvPr>
              <p:cNvSpPr txBox="1"/>
              <p:nvPr/>
            </p:nvSpPr>
            <p:spPr>
              <a:xfrm>
                <a:off x="2603680" y="4834827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9C80A9-FF91-7344-93EE-3A991B503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0" y="4834827"/>
                <a:ext cx="68521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Multiply 45">
            <a:extLst>
              <a:ext uri="{FF2B5EF4-FFF2-40B4-BE49-F238E27FC236}">
                <a16:creationId xmlns:a16="http://schemas.microsoft.com/office/drawing/2014/main" id="{9FD2DE62-7F54-BB41-80A4-BBA8F85AA4E1}"/>
              </a:ext>
            </a:extLst>
          </p:cNvPr>
          <p:cNvSpPr/>
          <p:nvPr/>
        </p:nvSpPr>
        <p:spPr>
          <a:xfrm>
            <a:off x="1843440" y="1563487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>
            <a:extLst>
              <a:ext uri="{FF2B5EF4-FFF2-40B4-BE49-F238E27FC236}">
                <a16:creationId xmlns:a16="http://schemas.microsoft.com/office/drawing/2014/main" id="{193840B6-7535-B348-8342-C8B47E9BA638}"/>
              </a:ext>
            </a:extLst>
          </p:cNvPr>
          <p:cNvSpPr/>
          <p:nvPr/>
        </p:nvSpPr>
        <p:spPr>
          <a:xfrm>
            <a:off x="1843440" y="2284367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>
            <a:extLst>
              <a:ext uri="{FF2B5EF4-FFF2-40B4-BE49-F238E27FC236}">
                <a16:creationId xmlns:a16="http://schemas.microsoft.com/office/drawing/2014/main" id="{61EA62A6-9587-6E49-AFAE-77E544BF194F}"/>
              </a:ext>
            </a:extLst>
          </p:cNvPr>
          <p:cNvSpPr/>
          <p:nvPr/>
        </p:nvSpPr>
        <p:spPr>
          <a:xfrm>
            <a:off x="1843440" y="4021664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D60C6AA-2214-DF47-BE04-BA7E1558FAB3}"/>
                  </a:ext>
                </a:extLst>
              </p:cNvPr>
              <p:cNvSpPr txBox="1"/>
              <p:nvPr/>
            </p:nvSpPr>
            <p:spPr>
              <a:xfrm>
                <a:off x="102846" y="63370"/>
                <a:ext cx="2269655" cy="167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For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derivative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==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j</a:t>
                </a:r>
                <a:endParaRPr lang="en-US" sz="28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D60C6AA-2214-DF47-BE04-BA7E1558F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6" y="63370"/>
                <a:ext cx="2269655" cy="1672766"/>
              </a:xfrm>
              <a:prstGeom prst="rect">
                <a:avLst/>
              </a:prstGeom>
              <a:blipFill>
                <a:blip r:embed="rId13"/>
                <a:stretch>
                  <a:fillRect l="-5587" t="-3008" b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5F925000-DEF5-6149-9E0C-ED6A00C39241}"/>
              </a:ext>
            </a:extLst>
          </p:cNvPr>
          <p:cNvSpPr/>
          <p:nvPr/>
        </p:nvSpPr>
        <p:spPr>
          <a:xfrm>
            <a:off x="7057469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AD0AAE-1A1D-544D-A609-FBAC393D9A51}"/>
              </a:ext>
            </a:extLst>
          </p:cNvPr>
          <p:cNvSpPr txBox="1"/>
          <p:nvPr/>
        </p:nvSpPr>
        <p:spPr>
          <a:xfrm>
            <a:off x="13942457" y="3414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BF4FD6B-9D34-6F4B-B9FB-5D7CEB7455E3}"/>
                  </a:ext>
                </a:extLst>
              </p:cNvPr>
              <p:cNvSpPr txBox="1"/>
              <p:nvPr/>
            </p:nvSpPr>
            <p:spPr>
              <a:xfrm>
                <a:off x="7199840" y="282925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BF4FD6B-9D34-6F4B-B9FB-5D7CEB745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840" y="2829253"/>
                <a:ext cx="685219" cy="523220"/>
              </a:xfrm>
              <a:prstGeom prst="rect">
                <a:avLst/>
              </a:prstGeom>
              <a:blipFill>
                <a:blip r:embed="rId14"/>
                <a:stretch>
                  <a:fillRect r="-727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68397EF6-29F3-F445-BEC2-81AA0AAA5687}"/>
              </a:ext>
            </a:extLst>
          </p:cNvPr>
          <p:cNvSpPr/>
          <p:nvPr/>
        </p:nvSpPr>
        <p:spPr>
          <a:xfrm>
            <a:off x="9001360" y="473868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0206B1-69F0-4F43-A617-8E55620861B1}"/>
              </a:ext>
            </a:extLst>
          </p:cNvPr>
          <p:cNvSpPr/>
          <p:nvPr/>
        </p:nvSpPr>
        <p:spPr>
          <a:xfrm>
            <a:off x="9001362" y="118142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8BFA99-63D9-4442-B68A-1F37A5D58974}"/>
              </a:ext>
            </a:extLst>
          </p:cNvPr>
          <p:cNvSpPr/>
          <p:nvPr/>
        </p:nvSpPr>
        <p:spPr>
          <a:xfrm>
            <a:off x="9001362" y="14763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6BC558-7D3A-A540-9CEC-77719F8504C1}"/>
              </a:ext>
            </a:extLst>
          </p:cNvPr>
          <p:cNvSpPr/>
          <p:nvPr/>
        </p:nvSpPr>
        <p:spPr>
          <a:xfrm>
            <a:off x="9001362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E87758-C546-3C47-B382-456832296DE7}"/>
                  </a:ext>
                </a:extLst>
              </p:cNvPr>
              <p:cNvSpPr txBox="1"/>
              <p:nvPr/>
            </p:nvSpPr>
            <p:spPr>
              <a:xfrm>
                <a:off x="10005950" y="220864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E87758-C546-3C47-B382-456832296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950" y="220864"/>
                <a:ext cx="685219" cy="523220"/>
              </a:xfrm>
              <a:prstGeom prst="rect">
                <a:avLst/>
              </a:prstGeom>
              <a:blipFill>
                <a:blip r:embed="rId1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912CEC1-6695-F341-8FAF-A27DCAA0362B}"/>
                  </a:ext>
                </a:extLst>
              </p:cNvPr>
              <p:cNvSpPr txBox="1"/>
              <p:nvPr/>
            </p:nvSpPr>
            <p:spPr>
              <a:xfrm>
                <a:off x="10005950" y="1305908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912CEC1-6695-F341-8FAF-A27DCAA03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950" y="1305908"/>
                <a:ext cx="685219" cy="523220"/>
              </a:xfrm>
              <a:prstGeom prst="rect">
                <a:avLst/>
              </a:prstGeom>
              <a:blipFill>
                <a:blip r:embed="rId1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B9DB52-52CA-BE4D-869C-E3851F50893B}"/>
                  </a:ext>
                </a:extLst>
              </p:cNvPr>
              <p:cNvSpPr txBox="1"/>
              <p:nvPr/>
            </p:nvSpPr>
            <p:spPr>
              <a:xfrm>
                <a:off x="9119919" y="2854971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B9DB52-52CA-BE4D-869C-E3851F508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919" y="2854971"/>
                <a:ext cx="685217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127885-EEAD-5349-A7B5-C62961A4A1D9}"/>
                  </a:ext>
                </a:extLst>
              </p:cNvPr>
              <p:cNvSpPr txBox="1"/>
              <p:nvPr/>
            </p:nvSpPr>
            <p:spPr>
              <a:xfrm>
                <a:off x="9001360" y="1985963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127885-EEAD-5349-A7B5-C62961A4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360" y="1985963"/>
                <a:ext cx="969963" cy="830997"/>
              </a:xfrm>
              <a:prstGeom prst="rect">
                <a:avLst/>
              </a:prstGeom>
              <a:blipFill>
                <a:blip r:embed="rId18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273C36-49F4-4041-8A1F-EF95B5AFB8BA}"/>
                  </a:ext>
                </a:extLst>
              </p:cNvPr>
              <p:cNvSpPr txBox="1"/>
              <p:nvPr/>
            </p:nvSpPr>
            <p:spPr>
              <a:xfrm>
                <a:off x="9001358" y="3647747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273C36-49F4-4041-8A1F-EF95B5AF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358" y="3647747"/>
                <a:ext cx="969963" cy="830997"/>
              </a:xfrm>
              <a:prstGeom prst="rect">
                <a:avLst/>
              </a:prstGeom>
              <a:blipFill>
                <a:blip r:embed="rId19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4F7253-33A5-9547-B9AF-81F6C3022541}"/>
              </a:ext>
            </a:extLst>
          </p:cNvPr>
          <p:cNvCxnSpPr>
            <a:cxnSpLocks/>
            <a:stCxn id="79" idx="3"/>
            <a:endCxn id="55" idx="1"/>
          </p:cNvCxnSpPr>
          <p:nvPr/>
        </p:nvCxnSpPr>
        <p:spPr>
          <a:xfrm flipV="1">
            <a:off x="8017086" y="471489"/>
            <a:ext cx="984276" cy="1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CE3F018-A57A-4A41-B12D-A957ACF7ECAA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8010995" y="1415278"/>
            <a:ext cx="990363" cy="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790C85-23BE-ED42-ACED-B72A4E64485A}"/>
              </a:ext>
            </a:extLst>
          </p:cNvPr>
          <p:cNvCxnSpPr>
            <a:cxnSpLocks/>
            <a:stCxn id="50" idx="3"/>
            <a:endCxn id="56" idx="1"/>
          </p:cNvCxnSpPr>
          <p:nvPr/>
        </p:nvCxnSpPr>
        <p:spPr>
          <a:xfrm>
            <a:off x="8027432" y="3090863"/>
            <a:ext cx="97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0CE6014-ADF3-084B-B35B-AB8913419E0B}"/>
              </a:ext>
            </a:extLst>
          </p:cNvPr>
          <p:cNvCxnSpPr>
            <a:cxnSpLocks/>
            <a:stCxn id="81" idx="3"/>
            <a:endCxn id="53" idx="1"/>
          </p:cNvCxnSpPr>
          <p:nvPr/>
        </p:nvCxnSpPr>
        <p:spPr>
          <a:xfrm flipV="1">
            <a:off x="8021134" y="5062538"/>
            <a:ext cx="980226" cy="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9A2F8-613D-E647-B067-97E357A48EDC}"/>
                  </a:ext>
                </a:extLst>
              </p:cNvPr>
              <p:cNvSpPr txBox="1"/>
              <p:nvPr/>
            </p:nvSpPr>
            <p:spPr>
              <a:xfrm>
                <a:off x="6941764" y="5843258"/>
                <a:ext cx="43599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𝑎𝑗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get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9A2F8-613D-E647-B067-97E357A48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764" y="5843258"/>
                <a:ext cx="4359911" cy="492443"/>
              </a:xfrm>
              <a:prstGeom prst="rect">
                <a:avLst/>
              </a:prstGeom>
              <a:blipFill>
                <a:blip r:embed="rId20"/>
                <a:stretch>
                  <a:fillRect t="-10256" r="-1453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81C76D-D3F3-AF49-9354-F88BF4F5EF1B}"/>
                  </a:ext>
                </a:extLst>
              </p:cNvPr>
              <p:cNvSpPr txBox="1"/>
              <p:nvPr/>
            </p:nvSpPr>
            <p:spPr>
              <a:xfrm>
                <a:off x="10070539" y="276701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81C76D-D3F3-AF49-9354-F88BF4F5E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539" y="2767013"/>
                <a:ext cx="685219" cy="523220"/>
              </a:xfrm>
              <a:prstGeom prst="rect">
                <a:avLst/>
              </a:prstGeom>
              <a:blipFill>
                <a:blip r:embed="rId21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82BDA90-D0DA-2A43-B48D-37217C69C561}"/>
                  </a:ext>
                </a:extLst>
              </p:cNvPr>
              <p:cNvSpPr txBox="1"/>
              <p:nvPr/>
            </p:nvSpPr>
            <p:spPr>
              <a:xfrm>
                <a:off x="10113694" y="4762171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82BDA90-D0DA-2A43-B48D-37217C69C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694" y="4762171"/>
                <a:ext cx="685219" cy="523220"/>
              </a:xfrm>
              <a:prstGeom prst="rect">
                <a:avLst/>
              </a:prstGeom>
              <a:blipFill>
                <a:blip r:embed="rId22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7742990-000F-3048-BA63-F54D7EA8D0FB}"/>
                  </a:ext>
                </a:extLst>
              </p:cNvPr>
              <p:cNvSpPr txBox="1"/>
              <p:nvPr/>
            </p:nvSpPr>
            <p:spPr>
              <a:xfrm>
                <a:off x="9089469" y="192884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7742990-000F-3048-BA63-F54D7EA8D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469" y="192884"/>
                <a:ext cx="685217" cy="523220"/>
              </a:xfrm>
              <a:prstGeom prst="rect">
                <a:avLst/>
              </a:prstGeom>
              <a:blipFill>
                <a:blip r:embed="rId1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275189-923B-FB4A-B02B-333C5C499C7F}"/>
                  </a:ext>
                </a:extLst>
              </p:cNvPr>
              <p:cNvSpPr txBox="1"/>
              <p:nvPr/>
            </p:nvSpPr>
            <p:spPr>
              <a:xfrm>
                <a:off x="9089468" y="1243345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275189-923B-FB4A-B02B-333C5C499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468" y="1243345"/>
                <a:ext cx="685217" cy="523220"/>
              </a:xfrm>
              <a:prstGeom prst="rect">
                <a:avLst/>
              </a:prstGeom>
              <a:blipFill>
                <a:blip r:embed="rId2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77240AF-FEC2-5044-B17C-EC59A8AB1370}"/>
                  </a:ext>
                </a:extLst>
              </p:cNvPr>
              <p:cNvSpPr txBox="1"/>
              <p:nvPr/>
            </p:nvSpPr>
            <p:spPr>
              <a:xfrm>
                <a:off x="9102349" y="4834827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77240AF-FEC2-5044-B17C-EC59A8AB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349" y="4834827"/>
                <a:ext cx="685217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FD0DF4-8331-A44D-BB86-DE8237537C55}"/>
                  </a:ext>
                </a:extLst>
              </p:cNvPr>
              <p:cNvSpPr txBox="1"/>
              <p:nvPr/>
            </p:nvSpPr>
            <p:spPr>
              <a:xfrm>
                <a:off x="5344034" y="16634"/>
                <a:ext cx="2269655" cy="167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For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derivative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j</a:t>
                </a:r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FD0DF4-8331-A44D-BB86-DE8237537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034" y="16634"/>
                <a:ext cx="2269655" cy="1672766"/>
              </a:xfrm>
              <a:prstGeom prst="rect">
                <a:avLst/>
              </a:prstGeom>
              <a:blipFill>
                <a:blip r:embed="rId25"/>
                <a:stretch>
                  <a:fillRect l="-5556" t="-3788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FAEE59F4-984D-3642-8A76-D671D92A29C6}"/>
              </a:ext>
            </a:extLst>
          </p:cNvPr>
          <p:cNvSpPr/>
          <p:nvPr/>
        </p:nvSpPr>
        <p:spPr>
          <a:xfrm>
            <a:off x="7047123" y="158624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00FEE6B-FF31-DF41-8130-71023FD3FFDE}"/>
              </a:ext>
            </a:extLst>
          </p:cNvPr>
          <p:cNvSpPr/>
          <p:nvPr/>
        </p:nvSpPr>
        <p:spPr>
          <a:xfrm>
            <a:off x="7041032" y="1109662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04F010A-0D1D-E749-972B-2A9AFBE0FADB}"/>
              </a:ext>
            </a:extLst>
          </p:cNvPr>
          <p:cNvSpPr/>
          <p:nvPr/>
        </p:nvSpPr>
        <p:spPr>
          <a:xfrm>
            <a:off x="7051171" y="474311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7CAF6F9-E7FB-9043-A715-FB2BB9C57E3D}"/>
                  </a:ext>
                </a:extLst>
              </p:cNvPr>
              <p:cNvSpPr txBox="1"/>
              <p:nvPr/>
            </p:nvSpPr>
            <p:spPr>
              <a:xfrm>
                <a:off x="7092992" y="196082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7CAF6F9-E7FB-9043-A715-FB2BB9C57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992" y="196082"/>
                <a:ext cx="685219" cy="523220"/>
              </a:xfrm>
              <a:prstGeom prst="rect">
                <a:avLst/>
              </a:prstGeom>
              <a:blipFill>
                <a:blip r:embed="rId26"/>
                <a:stretch>
                  <a:fillRect r="-727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F8083C-6F80-3F49-B79F-75325D255755}"/>
                  </a:ext>
                </a:extLst>
              </p:cNvPr>
              <p:cNvSpPr txBox="1"/>
              <p:nvPr/>
            </p:nvSpPr>
            <p:spPr>
              <a:xfrm>
                <a:off x="7127123" y="1166646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F8083C-6F80-3F49-B79F-75325D255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123" y="1166646"/>
                <a:ext cx="685219" cy="523220"/>
              </a:xfrm>
              <a:prstGeom prst="rect">
                <a:avLst/>
              </a:prstGeom>
              <a:blipFill>
                <a:blip r:embed="rId27"/>
                <a:stretch>
                  <a:fillRect r="-727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8A6C5C6-1A2C-3044-99DA-988A592CEC35}"/>
                  </a:ext>
                </a:extLst>
              </p:cNvPr>
              <p:cNvSpPr txBox="1"/>
              <p:nvPr/>
            </p:nvSpPr>
            <p:spPr>
              <a:xfrm>
                <a:off x="7183403" y="4820454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8A6C5C6-1A2C-3044-99DA-988A592CE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403" y="4820454"/>
                <a:ext cx="685219" cy="523220"/>
              </a:xfrm>
              <a:prstGeom prst="rect">
                <a:avLst/>
              </a:prstGeom>
              <a:blipFill>
                <a:blip r:embed="rId28"/>
                <a:stretch>
                  <a:fillRect r="-7273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Multiply 93">
            <a:extLst>
              <a:ext uri="{FF2B5EF4-FFF2-40B4-BE49-F238E27FC236}">
                <a16:creationId xmlns:a16="http://schemas.microsoft.com/office/drawing/2014/main" id="{29A23575-5004-6B47-8035-2B997DECC920}"/>
              </a:ext>
            </a:extLst>
          </p:cNvPr>
          <p:cNvSpPr/>
          <p:nvPr/>
        </p:nvSpPr>
        <p:spPr>
          <a:xfrm>
            <a:off x="8269494" y="2945503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3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980550"/>
                  </p:ext>
                </p:extLst>
              </p:nvPr>
            </p:nvGraphicFramePr>
            <p:xfrm>
              <a:off x="2379792" y="967593"/>
              <a:ext cx="587495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136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03867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2403705960"/>
                        </a:ext>
                      </a:extLst>
                    </a:gridCol>
                    <a:gridCol w="1213136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Has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980550"/>
                  </p:ext>
                </p:extLst>
              </p:nvPr>
            </p:nvGraphicFramePr>
            <p:xfrm>
              <a:off x="2379792" y="967593"/>
              <a:ext cx="587495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136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03867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2403705960"/>
                        </a:ext>
                      </a:extLst>
                    </a:gridCol>
                    <a:gridCol w="1213136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Has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5556" t="-10345" r="-220988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0000" t="-10345" r="-123750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3333" t="-10345" r="-3125" b="-4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4C3897E-7985-264F-BDB4-A568EBFC1340}"/>
              </a:ext>
            </a:extLst>
          </p:cNvPr>
          <p:cNvSpPr txBox="1"/>
          <p:nvPr/>
        </p:nvSpPr>
        <p:spPr>
          <a:xfrm>
            <a:off x="3298795" y="271637"/>
            <a:ext cx="532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person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E1C01-83EB-CF46-BA3E-FAF0878A16DF}"/>
              </a:ext>
            </a:extLst>
          </p:cNvPr>
          <p:cNvSpPr txBox="1"/>
          <p:nvPr/>
        </p:nvSpPr>
        <p:spPr>
          <a:xfrm>
            <a:off x="2067698" y="296562"/>
            <a:ext cx="130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2(A)</a:t>
            </a:r>
            <a:endParaRPr lang="en-US" sz="2000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AC4034-D928-F54C-B76A-9A33BCDACC28}"/>
                  </a:ext>
                </a:extLst>
              </p:cNvPr>
              <p:cNvSpPr txBox="1"/>
              <p:nvPr/>
            </p:nvSpPr>
            <p:spPr>
              <a:xfrm>
                <a:off x="3378276" y="650852"/>
                <a:ext cx="41903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7030A0"/>
                    </a:solidFill>
                  </a:rPr>
                  <a:t>And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set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regularization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parameter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as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1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AC4034-D928-F54C-B76A-9A33BCDAC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276" y="650852"/>
                <a:ext cx="4190314" cy="307777"/>
              </a:xfrm>
              <a:prstGeom prst="rect">
                <a:avLst/>
              </a:prstGeom>
              <a:blipFill>
                <a:blip r:embed="rId3"/>
                <a:stretch>
                  <a:fillRect l="-3614" t="-24000" r="-241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865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D560A7-4A83-BA43-80B4-075DBE20E6DA}"/>
                  </a:ext>
                </a:extLst>
              </p:cNvPr>
              <p:cNvSpPr/>
              <p:nvPr/>
            </p:nvSpPr>
            <p:spPr>
              <a:xfrm>
                <a:off x="8015649" y="560410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≤7000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D560A7-4A83-BA43-80B4-075DBE20E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649" y="560410"/>
                <a:ext cx="1298244" cy="687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7608412" y="1633188"/>
            <a:ext cx="875281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8791939" y="1631434"/>
            <a:ext cx="135538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</p:cNvCxnSpPr>
          <p:nvPr/>
        </p:nvCxnSpPr>
        <p:spPr>
          <a:xfrm flipH="1">
            <a:off x="8353011" y="1272828"/>
            <a:ext cx="432430" cy="35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</p:cNvCxnSpPr>
          <p:nvPr/>
        </p:nvCxnSpPr>
        <p:spPr>
          <a:xfrm>
            <a:off x="8811473" y="1289872"/>
            <a:ext cx="356409" cy="34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C7C6A3-D68E-774F-B08F-37A6DAD668A8}"/>
                  </a:ext>
                </a:extLst>
              </p:cNvPr>
              <p:cNvSpPr txBox="1"/>
              <p:nvPr/>
            </p:nvSpPr>
            <p:spPr>
              <a:xfrm>
                <a:off x="1684283" y="3272407"/>
                <a:ext cx="27685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𝒑𝒓𝒖𝒏𝒆</m:t>
                    </m:r>
                  </m:oMath>
                </a14:m>
                <a:endParaRPr lang="en-US" altLang="zh-CN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zh-CN" b="1" dirty="0">
                    <a:solidFill>
                      <a:srgbClr val="00B050"/>
                    </a:solidFill>
                  </a:rPr>
                  <a:t>,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do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not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prune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C7C6A3-D68E-774F-B08F-37A6DAD66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283" y="3272407"/>
                <a:ext cx="2768599" cy="646331"/>
              </a:xfrm>
              <a:prstGeom prst="rect">
                <a:avLst/>
              </a:prstGeom>
              <a:blipFill>
                <a:blip r:embed="rId3"/>
                <a:stretch>
                  <a:fillRect l="-1826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EBACA4-F033-044E-8699-E8A9161C9DDA}"/>
              </a:ext>
            </a:extLst>
          </p:cNvPr>
          <p:cNvSpPr txBox="1"/>
          <p:nvPr/>
        </p:nvSpPr>
        <p:spPr>
          <a:xfrm>
            <a:off x="8880636" y="1739303"/>
            <a:ext cx="1236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-0.5,0.5,0.5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7795552" y="1279226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8996145" y="124837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7741061" y="1694891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5276C4-0F35-A145-B65A-DCD735F58279}"/>
                  </a:ext>
                </a:extLst>
              </p:cNvPr>
              <p:cNvSpPr txBox="1"/>
              <p:nvPr/>
            </p:nvSpPr>
            <p:spPr>
              <a:xfrm>
                <a:off x="2365242" y="0"/>
                <a:ext cx="4659865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𝑅𝑜𝑜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𝑆𝑖𝑚𝑖𝑙𝑎𝑟𝑖𝑡𝑦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−0.5−0.5+0.5+0.5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5276C4-0F35-A145-B65A-DCD735F58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242" y="0"/>
                <a:ext cx="4659865" cy="560410"/>
              </a:xfrm>
              <a:prstGeom prst="rect">
                <a:avLst/>
              </a:prstGeom>
              <a:blipFill>
                <a:blip r:embed="rId4"/>
                <a:stretch>
                  <a:fillRect l="-817" r="-81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004827-1198-B241-BE49-1DBD5D25632F}"/>
                  </a:ext>
                </a:extLst>
              </p:cNvPr>
              <p:cNvSpPr/>
              <p:nvPr/>
            </p:nvSpPr>
            <p:spPr>
              <a:xfrm>
                <a:off x="536740" y="1135059"/>
                <a:ext cx="7117077" cy="723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(1−0.5)+1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0.5+0.5+0.5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−0=0.34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004827-1198-B241-BE49-1DBD5D256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40" y="1135059"/>
                <a:ext cx="7117077" cy="723275"/>
              </a:xfrm>
              <a:prstGeom prst="rect">
                <a:avLst/>
              </a:prstGeom>
              <a:blipFill>
                <a:blip r:embed="rId5"/>
                <a:stretch>
                  <a:fillRect t="-10345" b="-8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5397D4B-8E79-6E40-A598-367A30FADEB6}"/>
                  </a:ext>
                </a:extLst>
              </p:cNvPr>
              <p:cNvSpPr/>
              <p:nvPr/>
            </p:nvSpPr>
            <p:spPr>
              <a:xfrm>
                <a:off x="8142817" y="2319398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≤9000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5397D4B-8E79-6E40-A598-367A30FAD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817" y="2319398"/>
                <a:ext cx="1298244" cy="6879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573A0C5A-D90A-644C-8296-F2133D276361}"/>
              </a:ext>
            </a:extLst>
          </p:cNvPr>
          <p:cNvSpPr/>
          <p:nvPr/>
        </p:nvSpPr>
        <p:spPr>
          <a:xfrm>
            <a:off x="7735580" y="3392176"/>
            <a:ext cx="875281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546899-051B-9441-BE4A-6852A05208C0}"/>
              </a:ext>
            </a:extLst>
          </p:cNvPr>
          <p:cNvSpPr/>
          <p:nvPr/>
        </p:nvSpPr>
        <p:spPr>
          <a:xfrm>
            <a:off x="8919107" y="3390422"/>
            <a:ext cx="102339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9103BB-36A6-4B4A-8920-72AD46FCBEC0}"/>
              </a:ext>
            </a:extLst>
          </p:cNvPr>
          <p:cNvCxnSpPr>
            <a:cxnSpLocks/>
          </p:cNvCxnSpPr>
          <p:nvPr/>
        </p:nvCxnSpPr>
        <p:spPr>
          <a:xfrm>
            <a:off x="8765273" y="3038214"/>
            <a:ext cx="529777" cy="35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50E0AE-1C9C-9A42-A6A0-5B8D7F792FFC}"/>
              </a:ext>
            </a:extLst>
          </p:cNvPr>
          <p:cNvSpPr txBox="1"/>
          <p:nvPr/>
        </p:nvSpPr>
        <p:spPr>
          <a:xfrm>
            <a:off x="8996145" y="3478739"/>
            <a:ext cx="7856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0.5,</a:t>
            </a:r>
            <a:r>
              <a:rPr lang="zh-CN" altLang="en-US" dirty="0"/>
              <a:t> </a:t>
            </a:r>
            <a:r>
              <a:rPr lang="en-US" altLang="zh-CN" dirty="0"/>
              <a:t>0.5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CF925B-DC3F-624F-9FC0-6A06FDE6B190}"/>
              </a:ext>
            </a:extLst>
          </p:cNvPr>
          <p:cNvSpPr txBox="1"/>
          <p:nvPr/>
        </p:nvSpPr>
        <p:spPr>
          <a:xfrm>
            <a:off x="7922720" y="303821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13B988-62A1-5D48-84F0-F08E55DE9460}"/>
              </a:ext>
            </a:extLst>
          </p:cNvPr>
          <p:cNvSpPr txBox="1"/>
          <p:nvPr/>
        </p:nvSpPr>
        <p:spPr>
          <a:xfrm>
            <a:off x="9014175" y="302047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44E632-E06F-CE42-8989-B9871CDED036}"/>
              </a:ext>
            </a:extLst>
          </p:cNvPr>
          <p:cNvSpPr/>
          <p:nvPr/>
        </p:nvSpPr>
        <p:spPr>
          <a:xfrm>
            <a:off x="7660625" y="3472244"/>
            <a:ext cx="1078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 -0.5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05CB46-7ED7-D04A-B3ED-63C75D7B4C96}"/>
                  </a:ext>
                </a:extLst>
              </p:cNvPr>
              <p:cNvSpPr/>
              <p:nvPr/>
            </p:nvSpPr>
            <p:spPr>
              <a:xfrm>
                <a:off x="8317300" y="5061770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≤11000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05CB46-7ED7-D04A-B3ED-63C75D7B4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300" y="5061770"/>
                <a:ext cx="1298244" cy="6879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51965D88-4C15-554E-832E-C2549F4FE254}"/>
              </a:ext>
            </a:extLst>
          </p:cNvPr>
          <p:cNvSpPr/>
          <p:nvPr/>
        </p:nvSpPr>
        <p:spPr>
          <a:xfrm>
            <a:off x="7722283" y="6132793"/>
            <a:ext cx="112934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B8A91A-0DC1-7840-B121-57CA7CF29ED0}"/>
              </a:ext>
            </a:extLst>
          </p:cNvPr>
          <p:cNvSpPr/>
          <p:nvPr/>
        </p:nvSpPr>
        <p:spPr>
          <a:xfrm>
            <a:off x="9131787" y="6141642"/>
            <a:ext cx="928325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E2F939-CAA3-184A-BC27-503F1A8D7E70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8966422" y="5749735"/>
            <a:ext cx="503111" cy="38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BC00AE3-0CE3-4E4C-88B1-949DDB63F5FA}"/>
              </a:ext>
            </a:extLst>
          </p:cNvPr>
          <p:cNvSpPr txBox="1"/>
          <p:nvPr/>
        </p:nvSpPr>
        <p:spPr>
          <a:xfrm>
            <a:off x="7668702" y="6287832"/>
            <a:ext cx="1236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-0.5,-0.5,0.5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C24EDB-4277-7449-9531-AF2D6C66E14D}"/>
              </a:ext>
            </a:extLst>
          </p:cNvPr>
          <p:cNvSpPr txBox="1"/>
          <p:nvPr/>
        </p:nvSpPr>
        <p:spPr>
          <a:xfrm>
            <a:off x="8024163" y="5806042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7B9F9E-1875-B440-AEE6-7E4CD9720727}"/>
              </a:ext>
            </a:extLst>
          </p:cNvPr>
          <p:cNvSpPr txBox="1"/>
          <p:nvPr/>
        </p:nvSpPr>
        <p:spPr>
          <a:xfrm>
            <a:off x="9458467" y="574973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89CE5E-1674-074B-9A7D-B5E95C2EA0D3}"/>
              </a:ext>
            </a:extLst>
          </p:cNvPr>
          <p:cNvSpPr/>
          <p:nvPr/>
        </p:nvSpPr>
        <p:spPr>
          <a:xfrm>
            <a:off x="9261398" y="6210416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0.5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9A04EF9-FF9A-FC43-8A82-E1031AD497C0}"/>
              </a:ext>
            </a:extLst>
          </p:cNvPr>
          <p:cNvCxnSpPr>
            <a:cxnSpLocks/>
          </p:cNvCxnSpPr>
          <p:nvPr/>
        </p:nvCxnSpPr>
        <p:spPr>
          <a:xfrm flipH="1">
            <a:off x="8317300" y="3023666"/>
            <a:ext cx="396985" cy="40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531918-6011-564A-907A-2D34703E05F3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8458488" y="5749735"/>
            <a:ext cx="507934" cy="38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2EC00E-923F-FA41-BEEF-48BB6E1FDD59}"/>
                  </a:ext>
                </a:extLst>
              </p:cNvPr>
              <p:cNvSpPr/>
              <p:nvPr/>
            </p:nvSpPr>
            <p:spPr>
              <a:xfrm>
                <a:off x="500037" y="2499112"/>
                <a:ext cx="7692812" cy="723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0.5−0.5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−0=1.33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2EC00E-923F-FA41-BEEF-48BB6E1FD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37" y="2499112"/>
                <a:ext cx="7692812" cy="723275"/>
              </a:xfrm>
              <a:prstGeom prst="rect">
                <a:avLst/>
              </a:prstGeom>
              <a:blipFill>
                <a:blip r:embed="rId8"/>
                <a:stretch>
                  <a:fillRect t="-10345" b="-8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B1DB7EF-570C-5244-A0C3-9CA1354B9A9C}"/>
                  </a:ext>
                </a:extLst>
              </p:cNvPr>
              <p:cNvSpPr/>
              <p:nvPr/>
            </p:nvSpPr>
            <p:spPr>
              <a:xfrm>
                <a:off x="665136" y="5512070"/>
                <a:ext cx="6962419" cy="723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0.5−0.5+0.5)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)+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−0=0.34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B1DB7EF-570C-5244-A0C3-9CA1354B9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36" y="5512070"/>
                <a:ext cx="6962419" cy="723275"/>
              </a:xfrm>
              <a:prstGeom prst="rect">
                <a:avLst/>
              </a:prstGeom>
              <a:blipFill>
                <a:blip r:embed="rId9"/>
                <a:stretch>
                  <a:fillRect t="-10169" b="-8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CA8431E4-4259-9543-9760-5E9397431D92}"/>
              </a:ext>
            </a:extLst>
          </p:cNvPr>
          <p:cNvSpPr txBox="1"/>
          <p:nvPr/>
        </p:nvSpPr>
        <p:spPr>
          <a:xfrm>
            <a:off x="5640859" y="29656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1979EB-6FD0-8842-A7C8-96B2D41FEF34}"/>
              </a:ext>
            </a:extLst>
          </p:cNvPr>
          <p:cNvSpPr txBox="1"/>
          <p:nvPr/>
        </p:nvSpPr>
        <p:spPr>
          <a:xfrm>
            <a:off x="4694463" y="3463055"/>
            <a:ext cx="2587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</a:rPr>
              <a:t>Pick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This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Tree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4DB028D-CC61-334C-BA9E-E3D11A59949E}"/>
              </a:ext>
            </a:extLst>
          </p:cNvPr>
          <p:cNvSpPr/>
          <p:nvPr/>
        </p:nvSpPr>
        <p:spPr>
          <a:xfrm>
            <a:off x="7345596" y="2561122"/>
            <a:ext cx="854358" cy="684692"/>
          </a:xfrm>
          <a:custGeom>
            <a:avLst/>
            <a:gdLst>
              <a:gd name="connsiteX0" fmla="*/ 0 w 854358"/>
              <a:gd name="connsiteY0" fmla="*/ 342346 h 684692"/>
              <a:gd name="connsiteX1" fmla="*/ 427179 w 854358"/>
              <a:gd name="connsiteY1" fmla="*/ 0 h 684692"/>
              <a:gd name="connsiteX2" fmla="*/ 854358 w 854358"/>
              <a:gd name="connsiteY2" fmla="*/ 342346 h 684692"/>
              <a:gd name="connsiteX3" fmla="*/ 427179 w 854358"/>
              <a:gd name="connsiteY3" fmla="*/ 684692 h 684692"/>
              <a:gd name="connsiteX4" fmla="*/ 0 w 854358"/>
              <a:gd name="connsiteY4" fmla="*/ 342346 h 68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358" h="684692" extrusionOk="0">
                <a:moveTo>
                  <a:pt x="0" y="342346"/>
                </a:moveTo>
                <a:cubicBezTo>
                  <a:pt x="-36931" y="130494"/>
                  <a:pt x="150467" y="15308"/>
                  <a:pt x="427179" y="0"/>
                </a:cubicBezTo>
                <a:cubicBezTo>
                  <a:pt x="699271" y="7614"/>
                  <a:pt x="842077" y="153665"/>
                  <a:pt x="854358" y="342346"/>
                </a:cubicBezTo>
                <a:cubicBezTo>
                  <a:pt x="831759" y="553487"/>
                  <a:pt x="660640" y="698304"/>
                  <a:pt x="427179" y="684692"/>
                </a:cubicBezTo>
                <a:cubicBezTo>
                  <a:pt x="161254" y="668278"/>
                  <a:pt x="27740" y="544673"/>
                  <a:pt x="0" y="34234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6061F3-FBEE-F847-B7B7-E9152937911D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363730" y="3656910"/>
            <a:ext cx="1296895" cy="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1FFD4A4-C2C1-524D-A563-B95758537CB1}"/>
              </a:ext>
            </a:extLst>
          </p:cNvPr>
          <p:cNvSpPr txBox="1"/>
          <p:nvPr/>
        </p:nvSpPr>
        <p:spPr>
          <a:xfrm>
            <a:off x="1211417" y="81782"/>
            <a:ext cx="1305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(B),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endParaRPr lang="en-US" altLang="zh-CN" sz="2000" b="1" dirty="0">
              <a:highlight>
                <a:srgbClr val="FFFF00"/>
              </a:highlight>
            </a:endParaRPr>
          </a:p>
          <a:p>
            <a:r>
              <a:rPr lang="en-US" altLang="zh-CN" sz="2000" b="1" dirty="0">
                <a:highlight>
                  <a:srgbClr val="FFFF00"/>
                </a:highlight>
              </a:rPr>
              <a:t>(C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),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(D),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(E)</a:t>
            </a:r>
            <a:endParaRPr lang="en-US" sz="2000" b="1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5C823-3E24-1A42-BCC8-617B4EFEC214}"/>
              </a:ext>
            </a:extLst>
          </p:cNvPr>
          <p:cNvSpPr txBox="1"/>
          <p:nvPr/>
        </p:nvSpPr>
        <p:spPr>
          <a:xfrm>
            <a:off x="854708" y="3402101"/>
            <a:ext cx="102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(D)</a:t>
            </a:r>
            <a:endParaRPr lang="en-US" sz="2000" b="1" dirty="0">
              <a:highlight>
                <a:srgbClr val="FFFF00"/>
              </a:highligh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6AB654-BA83-064D-A80E-B2A5F17F308D}"/>
              </a:ext>
            </a:extLst>
          </p:cNvPr>
          <p:cNvSpPr txBox="1"/>
          <p:nvPr/>
        </p:nvSpPr>
        <p:spPr>
          <a:xfrm>
            <a:off x="536740" y="4207057"/>
            <a:ext cx="102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(C)</a:t>
            </a:r>
            <a:endParaRPr lang="en-US" sz="2000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8AFE77C-3A6A-8D43-B5C1-1C786E71949B}"/>
                  </a:ext>
                </a:extLst>
              </p:cNvPr>
              <p:cNvSpPr/>
              <p:nvPr/>
            </p:nvSpPr>
            <p:spPr>
              <a:xfrm>
                <a:off x="5802661" y="4087038"/>
                <a:ext cx="522868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rgbClr val="00B050"/>
                    </a:solidFill>
                  </a:rPr>
                  <a:t>Minimum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rgbClr val="00B050"/>
                    </a:solidFill>
                  </a:rPr>
                  <a:t>Cover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𝑫𝒐</m:t>
                    </m:r>
                    <m:r>
                      <a:rPr lang="zh-CN" altLang="en-US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𝒏𝒐𝒕</m:t>
                    </m:r>
                    <m:r>
                      <a:rPr lang="zh-CN" altLang="en-US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𝒂𝒍𝒍𝒐𝒘</m:t>
                    </m:r>
                    <m:r>
                      <a:rPr lang="zh-CN" altLang="en-US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𝒕𝒉𝒊𝒔</m:t>
                    </m:r>
                    <m:r>
                      <a:rPr lang="zh-CN" altLang="en-US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𝒍𝒆𝒂𝒇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𝑷𝒓𝒖𝒏𝒆</m:t>
                    </m:r>
                  </m:oMath>
                </a14:m>
                <a:endParaRPr lang="en-US" altLang="zh-CN" sz="1600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sz="1600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rgbClr val="00B050"/>
                    </a:solidFill>
                  </a:rPr>
                  <a:t>Minimum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rgbClr val="00B050"/>
                    </a:solidFill>
                  </a:rPr>
                  <a:t>Cover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𝒂𝒍𝒍𝒐𝒘</m:t>
                    </m:r>
                    <m:r>
                      <a:rPr lang="zh-CN" altLang="en-US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𝒕𝒉𝒊𝒔</m:t>
                    </m:r>
                    <m:r>
                      <a:rPr lang="zh-CN" altLang="en-US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𝒍𝒆𝒂𝒇</m:t>
                    </m:r>
                  </m:oMath>
                </a14:m>
                <a:r>
                  <a:rPr lang="en-US" altLang="zh-CN" sz="1600" b="1" dirty="0">
                    <a:solidFill>
                      <a:srgbClr val="00B050"/>
                    </a:solidFill>
                  </a:rPr>
                  <a:t>,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rgbClr val="00B050"/>
                    </a:solidFill>
                  </a:rPr>
                  <a:t>not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rgbClr val="00B050"/>
                    </a:solidFill>
                  </a:rPr>
                  <a:t>prune</a:t>
                </a:r>
                <a:endParaRPr lang="en-US" sz="16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8AFE77C-3A6A-8D43-B5C1-1C786E719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661" y="4087038"/>
                <a:ext cx="5228686" cy="584775"/>
              </a:xfrm>
              <a:prstGeom prst="rect">
                <a:avLst/>
              </a:prstGeom>
              <a:blipFill>
                <a:blip r:embed="rId10"/>
                <a:stretch>
                  <a:fillRect l="-484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7B9C7E-BBC4-B543-A65D-A3061C548744}"/>
              </a:ext>
            </a:extLst>
          </p:cNvPr>
          <p:cNvCxnSpPr>
            <a:cxnSpLocks/>
          </p:cNvCxnSpPr>
          <p:nvPr/>
        </p:nvCxnSpPr>
        <p:spPr>
          <a:xfrm flipH="1">
            <a:off x="7523650" y="3842255"/>
            <a:ext cx="227673" cy="244925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011D03-CF9A-EE49-9931-9551A67B924B}"/>
                  </a:ext>
                </a:extLst>
              </p:cNvPr>
              <p:cNvSpPr txBox="1"/>
              <p:nvPr/>
            </p:nvSpPr>
            <p:spPr>
              <a:xfrm>
                <a:off x="1060019" y="4276304"/>
                <a:ext cx="47211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𝐶𝑜𝑣𝑒𝑟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1−0.5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0.5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1−0.5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011D03-CF9A-EE49-9931-9551A67B9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19" y="4276304"/>
                <a:ext cx="4721164" cy="276999"/>
              </a:xfrm>
              <a:prstGeom prst="rect">
                <a:avLst/>
              </a:prstGeom>
              <a:blipFill>
                <a:blip r:embed="rId11"/>
                <a:stretch>
                  <a:fillRect l="-1609" t="-21739" r="-804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FF29777E-3505-7245-9B01-85B457C0BC46}"/>
              </a:ext>
            </a:extLst>
          </p:cNvPr>
          <p:cNvSpPr/>
          <p:nvPr/>
        </p:nvSpPr>
        <p:spPr>
          <a:xfrm>
            <a:off x="546788" y="4127773"/>
            <a:ext cx="10484559" cy="63122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8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4EBD12E-AE11-EB45-8A4B-58096D66C3D9}"/>
                  </a:ext>
                </a:extLst>
              </p:cNvPr>
              <p:cNvSpPr/>
              <p:nvPr/>
            </p:nvSpPr>
            <p:spPr>
              <a:xfrm>
                <a:off x="2211574" y="453528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≤9000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4EBD12E-AE11-EB45-8A4B-58096D66C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574" y="453528"/>
                <a:ext cx="1298244" cy="687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EB48F49-26B1-3945-8D73-D92271B23DAD}"/>
              </a:ext>
            </a:extLst>
          </p:cNvPr>
          <p:cNvSpPr/>
          <p:nvPr/>
        </p:nvSpPr>
        <p:spPr>
          <a:xfrm>
            <a:off x="1804337" y="1526306"/>
            <a:ext cx="875281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9CD31-51F5-9D4F-9CFF-83F63AC522EF}"/>
              </a:ext>
            </a:extLst>
          </p:cNvPr>
          <p:cNvSpPr/>
          <p:nvPr/>
        </p:nvSpPr>
        <p:spPr>
          <a:xfrm>
            <a:off x="2987864" y="1524552"/>
            <a:ext cx="102339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AE0708-4E08-6446-AB41-F8248DF16A14}"/>
              </a:ext>
            </a:extLst>
          </p:cNvPr>
          <p:cNvCxnSpPr>
            <a:cxnSpLocks/>
          </p:cNvCxnSpPr>
          <p:nvPr/>
        </p:nvCxnSpPr>
        <p:spPr>
          <a:xfrm>
            <a:off x="2834030" y="1172344"/>
            <a:ext cx="529777" cy="35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C61992-3F74-534C-9804-5DDF36137904}"/>
              </a:ext>
            </a:extLst>
          </p:cNvPr>
          <p:cNvSpPr txBox="1"/>
          <p:nvPr/>
        </p:nvSpPr>
        <p:spPr>
          <a:xfrm>
            <a:off x="3082931" y="1603798"/>
            <a:ext cx="7856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0.5,0.5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C38E18-BC6B-1248-8385-56F69FE1914C}"/>
              </a:ext>
            </a:extLst>
          </p:cNvPr>
          <p:cNvSpPr txBox="1"/>
          <p:nvPr/>
        </p:nvSpPr>
        <p:spPr>
          <a:xfrm>
            <a:off x="1991477" y="117234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1F978-8D54-B245-B125-779C4C5938EF}"/>
              </a:ext>
            </a:extLst>
          </p:cNvPr>
          <p:cNvSpPr txBox="1"/>
          <p:nvPr/>
        </p:nvSpPr>
        <p:spPr>
          <a:xfrm>
            <a:off x="3082932" y="115460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4CCB9-DEE5-E843-B50E-926592B50ACC}"/>
              </a:ext>
            </a:extLst>
          </p:cNvPr>
          <p:cNvSpPr/>
          <p:nvPr/>
        </p:nvSpPr>
        <p:spPr>
          <a:xfrm>
            <a:off x="1776074" y="1590924"/>
            <a:ext cx="1057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 -0.5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EC7714-CD37-EF4C-B71F-13911B090F41}"/>
              </a:ext>
            </a:extLst>
          </p:cNvPr>
          <p:cNvCxnSpPr>
            <a:cxnSpLocks/>
          </p:cNvCxnSpPr>
          <p:nvPr/>
        </p:nvCxnSpPr>
        <p:spPr>
          <a:xfrm flipH="1">
            <a:off x="2386057" y="1157796"/>
            <a:ext cx="396985" cy="40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DB8BF3-8FE7-B94E-973F-1A13D2513ACF}"/>
                  </a:ext>
                </a:extLst>
              </p:cNvPr>
              <p:cNvSpPr/>
              <p:nvPr/>
            </p:nvSpPr>
            <p:spPr>
              <a:xfrm>
                <a:off x="4710833" y="612844"/>
                <a:ext cx="4225772" cy="691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0.5−0.5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=−0.67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DB8BF3-8FE7-B94E-973F-1A13D2513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833" y="612844"/>
                <a:ext cx="4225772" cy="691343"/>
              </a:xfrm>
              <a:prstGeom prst="rect">
                <a:avLst/>
              </a:prstGeom>
              <a:blipFill>
                <a:blip r:embed="rId3"/>
                <a:stretch>
                  <a:fillRect t="-16364" b="-9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26B79C9-C064-9C47-832A-B2C5D1C2220D}"/>
                  </a:ext>
                </a:extLst>
              </p:cNvPr>
              <p:cNvSpPr/>
              <p:nvPr/>
            </p:nvSpPr>
            <p:spPr>
              <a:xfrm>
                <a:off x="4761347" y="1430833"/>
                <a:ext cx="4052648" cy="691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=0.67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26B79C9-C064-9C47-832A-B2C5D1C22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347" y="1430833"/>
                <a:ext cx="4052648" cy="691343"/>
              </a:xfrm>
              <a:prstGeom prst="rect">
                <a:avLst/>
              </a:prstGeom>
              <a:blipFill>
                <a:blip r:embed="rId4"/>
                <a:stretch>
                  <a:fillRect t="-14286" b="-8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8AC9EA-23C5-9E4B-B393-2F4FE64FCD98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679618" y="958516"/>
            <a:ext cx="2031215" cy="569236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7334AF-CF75-D840-BBA1-FD5804E40B65}"/>
              </a:ext>
            </a:extLst>
          </p:cNvPr>
          <p:cNvCxnSpPr>
            <a:cxnSpLocks/>
          </p:cNvCxnSpPr>
          <p:nvPr/>
        </p:nvCxnSpPr>
        <p:spPr>
          <a:xfrm flipV="1">
            <a:off x="4054742" y="1722814"/>
            <a:ext cx="804147" cy="4313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062BC69-2012-2F45-B33C-ADB4BDAA73C2}"/>
              </a:ext>
            </a:extLst>
          </p:cNvPr>
          <p:cNvSpPr txBox="1"/>
          <p:nvPr/>
        </p:nvSpPr>
        <p:spPr>
          <a:xfrm>
            <a:off x="1211417" y="81782"/>
            <a:ext cx="130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2(E)</a:t>
            </a:r>
            <a:endParaRPr lang="en-US" sz="2000" b="1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7149F0-D4F9-CF49-8ED2-621E2E2B52AC}"/>
              </a:ext>
            </a:extLst>
          </p:cNvPr>
          <p:cNvSpPr txBox="1"/>
          <p:nvPr/>
        </p:nvSpPr>
        <p:spPr>
          <a:xfrm>
            <a:off x="802145" y="2059276"/>
            <a:ext cx="130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2(F)</a:t>
            </a:r>
            <a:endParaRPr lang="en-US" sz="2000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C5E98AA-B41B-3240-ABDD-444A7CF01832}"/>
                  </a:ext>
                </a:extLst>
              </p:cNvPr>
              <p:cNvSpPr/>
              <p:nvPr/>
            </p:nvSpPr>
            <p:spPr>
              <a:xfrm>
                <a:off x="309644" y="2644084"/>
                <a:ext cx="8020579" cy="333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−0.67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=−0.53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−0.67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−0.53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0.67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.53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67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C5E98AA-B41B-3240-ABDD-444A7CF01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44" y="2644084"/>
                <a:ext cx="8020579" cy="3333220"/>
              </a:xfrm>
              <a:prstGeom prst="rect">
                <a:avLst/>
              </a:prstGeom>
              <a:blipFill>
                <a:blip r:embed="rId5"/>
                <a:stretch>
                  <a:fillRect t="-25095" b="-38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EFFE57-E1F4-2745-8566-86950A94E1A0}"/>
                  </a:ext>
                </a:extLst>
              </p:cNvPr>
              <p:cNvSpPr txBox="1"/>
              <p:nvPr/>
            </p:nvSpPr>
            <p:spPr>
              <a:xfrm>
                <a:off x="2038702" y="2054565"/>
                <a:ext cx="79532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0" dirty="0"/>
                  <a:t>Assume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EFFE57-E1F4-2745-8566-86950A94E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702" y="2054565"/>
                <a:ext cx="795328" cy="553998"/>
              </a:xfrm>
              <a:prstGeom prst="rect">
                <a:avLst/>
              </a:prstGeom>
              <a:blipFill>
                <a:blip r:embed="rId6"/>
                <a:stretch>
                  <a:fillRect l="-17188" t="-11111" r="-7813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7BEA1F5-F7FB-2041-84F8-2437ABA25305}"/>
                  </a:ext>
                </a:extLst>
              </p:cNvPr>
              <p:cNvSpPr/>
              <p:nvPr/>
            </p:nvSpPr>
            <p:spPr>
              <a:xfrm>
                <a:off x="7773094" y="2706984"/>
                <a:ext cx="3084242" cy="622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−(−</m:t>
                              </m:r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53)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37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7BEA1F5-F7FB-2041-84F8-2437ABA253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094" y="2706984"/>
                <a:ext cx="3084242" cy="622030"/>
              </a:xfrm>
              <a:prstGeom prst="rect">
                <a:avLst/>
              </a:prstGeom>
              <a:blipFill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896BE6A-6612-0A4D-A87D-A2716C8E5974}"/>
                  </a:ext>
                </a:extLst>
              </p:cNvPr>
              <p:cNvSpPr/>
              <p:nvPr/>
            </p:nvSpPr>
            <p:spPr>
              <a:xfrm>
                <a:off x="7773094" y="3561431"/>
                <a:ext cx="3084242" cy="622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−(−</m:t>
                              </m:r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53)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37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896BE6A-6612-0A4D-A87D-A2716C8E5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094" y="3561431"/>
                <a:ext cx="3084242" cy="622030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D0C5CCF-CE9B-1A42-8CA8-C73FC74CA3B6}"/>
                  </a:ext>
                </a:extLst>
              </p:cNvPr>
              <p:cNvSpPr/>
              <p:nvPr/>
            </p:nvSpPr>
            <p:spPr>
              <a:xfrm>
                <a:off x="7773094" y="4392185"/>
                <a:ext cx="2821350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63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D0C5CCF-CE9B-1A42-8CA8-C73FC74CA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094" y="4392185"/>
                <a:ext cx="2821350" cy="617348"/>
              </a:xfrm>
              <a:prstGeom prst="rect">
                <a:avLst/>
              </a:prstGeom>
              <a:blipFill>
                <a:blip r:embed="rId9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B8B073A-56FE-404F-B0D7-932CC5029566}"/>
                  </a:ext>
                </a:extLst>
              </p:cNvPr>
              <p:cNvSpPr/>
              <p:nvPr/>
            </p:nvSpPr>
            <p:spPr>
              <a:xfrm>
                <a:off x="7773094" y="5118493"/>
                <a:ext cx="2821350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63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B8B073A-56FE-404F-B0D7-932CC5029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094" y="5118493"/>
                <a:ext cx="2821350" cy="617348"/>
              </a:xfrm>
              <a:prstGeom prst="rect">
                <a:avLst/>
              </a:prstGeom>
              <a:blipFill>
                <a:blip r:embed="rId10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095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739C20-7076-8A40-9799-2F0FC7825765}"/>
              </a:ext>
            </a:extLst>
          </p:cNvPr>
          <p:cNvSpPr txBox="1"/>
          <p:nvPr/>
        </p:nvSpPr>
        <p:spPr>
          <a:xfrm>
            <a:off x="8686800" y="520448"/>
            <a:ext cx="1235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values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to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build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second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tree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6FA3DE-8D66-F346-9092-34BF704C5EE1}"/>
              </a:ext>
            </a:extLst>
          </p:cNvPr>
          <p:cNvCxnSpPr>
            <a:cxnSpLocks/>
          </p:cNvCxnSpPr>
          <p:nvPr/>
        </p:nvCxnSpPr>
        <p:spPr>
          <a:xfrm>
            <a:off x="8328454" y="1334530"/>
            <a:ext cx="3583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B034D6-7F18-CF44-9540-771E5840AFE2}"/>
              </a:ext>
            </a:extLst>
          </p:cNvPr>
          <p:cNvSpPr txBox="1"/>
          <p:nvPr/>
        </p:nvSpPr>
        <p:spPr>
          <a:xfrm>
            <a:off x="1215082" y="166505"/>
            <a:ext cx="1305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2(A)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t=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</a:t>
            </a:r>
            <a:endParaRPr lang="en-US" sz="2000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31">
                <a:extLst>
                  <a:ext uri="{FF2B5EF4-FFF2-40B4-BE49-F238E27FC236}">
                    <a16:creationId xmlns:a16="http://schemas.microsoft.com/office/drawing/2014/main" id="{05D0690B-FE3D-E645-8D6B-F7AAF4D588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5878152"/>
                  </p:ext>
                </p:extLst>
              </p:nvPr>
            </p:nvGraphicFramePr>
            <p:xfrm>
              <a:off x="2274330" y="520448"/>
              <a:ext cx="587495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136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03867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2403705960"/>
                        </a:ext>
                      </a:extLst>
                    </a:gridCol>
                    <a:gridCol w="1213136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Has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-0.53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0.37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-0.53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31">
                <a:extLst>
                  <a:ext uri="{FF2B5EF4-FFF2-40B4-BE49-F238E27FC236}">
                    <a16:creationId xmlns:a16="http://schemas.microsoft.com/office/drawing/2014/main" id="{05D0690B-FE3D-E645-8D6B-F7AAF4D588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5878152"/>
                  </p:ext>
                </p:extLst>
              </p:nvPr>
            </p:nvGraphicFramePr>
            <p:xfrm>
              <a:off x="2274330" y="520448"/>
              <a:ext cx="587495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136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03867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2403705960"/>
                        </a:ext>
                      </a:extLst>
                    </a:gridCol>
                    <a:gridCol w="1213136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Has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5556" t="-6897" r="-219753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0000" t="-6897" r="-122500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3333" t="-6897" r="-2083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-0.53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0.37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-0.53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DE6FAE4-0883-C847-AA8A-D8E5ADDB669D}"/>
              </a:ext>
            </a:extLst>
          </p:cNvPr>
          <p:cNvSpPr/>
          <p:nvPr/>
        </p:nvSpPr>
        <p:spPr>
          <a:xfrm>
            <a:off x="6796215" y="383059"/>
            <a:ext cx="1532239" cy="2088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9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31">
            <a:extLst>
              <a:ext uri="{FF2B5EF4-FFF2-40B4-BE49-F238E27FC236}">
                <a16:creationId xmlns:a16="http://schemas.microsoft.com/office/drawing/2014/main" id="{05D0690B-FE3D-E645-8D6B-F7AAF4D58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49025"/>
              </p:ext>
            </p:extLst>
          </p:nvPr>
        </p:nvGraphicFramePr>
        <p:xfrm>
          <a:off x="4362620" y="80993"/>
          <a:ext cx="26170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36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1403867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28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8C025D36-3938-354D-BAFF-1AFA50595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476679"/>
              </p:ext>
            </p:extLst>
          </p:nvPr>
        </p:nvGraphicFramePr>
        <p:xfrm>
          <a:off x="769772" y="2631284"/>
          <a:ext cx="20096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62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976471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graphicFrame>
        <p:nvGraphicFramePr>
          <p:cNvPr id="15" name="Table 31">
            <a:extLst>
              <a:ext uri="{FF2B5EF4-FFF2-40B4-BE49-F238E27FC236}">
                <a16:creationId xmlns:a16="http://schemas.microsoft.com/office/drawing/2014/main" id="{AEA7C2A0-CF68-AC47-A954-AAA24F0FB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537765"/>
              </p:ext>
            </p:extLst>
          </p:nvPr>
        </p:nvGraphicFramePr>
        <p:xfrm>
          <a:off x="3354184" y="2687735"/>
          <a:ext cx="20096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62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976471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graphicFrame>
        <p:nvGraphicFramePr>
          <p:cNvPr id="16" name="Table 31">
            <a:extLst>
              <a:ext uri="{FF2B5EF4-FFF2-40B4-BE49-F238E27FC236}">
                <a16:creationId xmlns:a16="http://schemas.microsoft.com/office/drawing/2014/main" id="{CD74813E-8CF7-3C41-BBCB-6E98C32AD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00420"/>
              </p:ext>
            </p:extLst>
          </p:nvPr>
        </p:nvGraphicFramePr>
        <p:xfrm>
          <a:off x="5819749" y="2687735"/>
          <a:ext cx="20096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62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976471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graphicFrame>
        <p:nvGraphicFramePr>
          <p:cNvPr id="17" name="Table 31">
            <a:extLst>
              <a:ext uri="{FF2B5EF4-FFF2-40B4-BE49-F238E27FC236}">
                <a16:creationId xmlns:a16="http://schemas.microsoft.com/office/drawing/2014/main" id="{BF839C30-63D8-DB4F-9607-16F7AA680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462873"/>
              </p:ext>
            </p:extLst>
          </p:nvPr>
        </p:nvGraphicFramePr>
        <p:xfrm>
          <a:off x="8302486" y="2680814"/>
          <a:ext cx="20096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62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976471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31115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69E546-531D-074A-B796-493C2D7A2E3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774588" y="2195502"/>
            <a:ext cx="3772730" cy="43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91CBEA-6CA5-4846-AB1C-9147CFECB72B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359000" y="2251953"/>
            <a:ext cx="1173208" cy="43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03C3F9-26DF-1640-9DB1-604A1173FCE8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5671121" y="2306033"/>
            <a:ext cx="1153444" cy="38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123209-E670-324B-A70A-BE2074BBBE6C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5671121" y="2306033"/>
            <a:ext cx="3636181" cy="37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DA0DE5-909F-AA44-9D4C-F7720D822EE2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929752" y="3788254"/>
            <a:ext cx="1377550" cy="70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CCC8B4-50BA-114C-B3F1-1876B7E58F6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774588" y="3743804"/>
            <a:ext cx="1292358" cy="84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72C1D355-0724-A347-BAA9-2BA200452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184" y="3766218"/>
            <a:ext cx="4575568" cy="3120836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270C55F-5C05-5F4B-9C8B-044876CF654A}"/>
              </a:ext>
            </a:extLst>
          </p:cNvPr>
          <p:cNvCxnSpPr>
            <a:cxnSpLocks/>
          </p:cNvCxnSpPr>
          <p:nvPr/>
        </p:nvCxnSpPr>
        <p:spPr>
          <a:xfrm flipH="1">
            <a:off x="6269929" y="3807706"/>
            <a:ext cx="164685" cy="26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69819FB-6516-AC43-A3A1-C4E7AD493177}"/>
              </a:ext>
            </a:extLst>
          </p:cNvPr>
          <p:cNvCxnSpPr>
            <a:cxnSpLocks/>
          </p:cNvCxnSpPr>
          <p:nvPr/>
        </p:nvCxnSpPr>
        <p:spPr>
          <a:xfrm>
            <a:off x="4312401" y="3768917"/>
            <a:ext cx="335799" cy="30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01FEF29-831D-864C-A274-1E9F88FF5E5A}"/>
              </a:ext>
            </a:extLst>
          </p:cNvPr>
          <p:cNvSpPr txBox="1"/>
          <p:nvPr/>
        </p:nvSpPr>
        <p:spPr>
          <a:xfrm>
            <a:off x="1023442" y="4564764"/>
            <a:ext cx="190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sum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quantiles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equal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BC76E8-E0DD-0E4B-BE91-BA6204A0C482}"/>
              </a:ext>
            </a:extLst>
          </p:cNvPr>
          <p:cNvSpPr txBox="1"/>
          <p:nvPr/>
        </p:nvSpPr>
        <p:spPr>
          <a:xfrm>
            <a:off x="769772" y="5722458"/>
            <a:ext cx="3117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Sum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of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weight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in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First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Quantile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Sum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Weight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Second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Quantile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0CA6EAC5-44BA-EF47-94B0-96177940C61F}"/>
              </a:ext>
            </a:extLst>
          </p:cNvPr>
          <p:cNvSpPr/>
          <p:nvPr/>
        </p:nvSpPr>
        <p:spPr>
          <a:xfrm rot="5400000">
            <a:off x="4681758" y="4364585"/>
            <a:ext cx="329484" cy="848000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AB7B855C-7DF8-7342-919B-1288FC67734D}"/>
              </a:ext>
            </a:extLst>
          </p:cNvPr>
          <p:cNvSpPr/>
          <p:nvPr/>
        </p:nvSpPr>
        <p:spPr>
          <a:xfrm rot="5400000">
            <a:off x="5312126" y="4192401"/>
            <a:ext cx="329484" cy="279400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A918BC10-2BD7-3A40-83DA-497803794316}"/>
              </a:ext>
            </a:extLst>
          </p:cNvPr>
          <p:cNvCxnSpPr>
            <a:endCxn id="64" idx="0"/>
          </p:cNvCxnSpPr>
          <p:nvPr/>
        </p:nvCxnSpPr>
        <p:spPr>
          <a:xfrm rot="10800000" flipV="1">
            <a:off x="2328662" y="4587524"/>
            <a:ext cx="2517839" cy="1134934"/>
          </a:xfrm>
          <a:prstGeom prst="curvedConnector2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248705A1-4E8A-1546-BC59-1C1444B203EC}"/>
              </a:ext>
            </a:extLst>
          </p:cNvPr>
          <p:cNvCxnSpPr/>
          <p:nvPr/>
        </p:nvCxnSpPr>
        <p:spPr>
          <a:xfrm rot="10800000" flipV="1">
            <a:off x="3217064" y="4137238"/>
            <a:ext cx="2259804" cy="2171815"/>
          </a:xfrm>
          <a:prstGeom prst="curvedConnector3">
            <a:avLst/>
          </a:prstGeom>
          <a:ln w="19050">
            <a:solidFill>
              <a:srgbClr val="C4604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307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94D154-C193-7E4C-BA00-BE9B6A53A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698500"/>
            <a:ext cx="5543550" cy="3695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FA2374-17CE-3945-B04E-016EE2B836EB}"/>
                  </a:ext>
                </a:extLst>
              </p:cNvPr>
              <p:cNvSpPr txBox="1"/>
              <p:nvPr/>
            </p:nvSpPr>
            <p:spPr>
              <a:xfrm>
                <a:off x="1689100" y="165100"/>
                <a:ext cx="325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0.8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*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(1-0.8)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=0.16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FA2374-17CE-3945-B04E-016EE2B83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100" y="165100"/>
                <a:ext cx="3251200" cy="369332"/>
              </a:xfrm>
              <a:prstGeom prst="rect">
                <a:avLst/>
              </a:prstGeom>
              <a:blipFill>
                <a:blip r:embed="rId3"/>
                <a:stretch>
                  <a:fillRect l="-389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7543978-DFBF-FF48-9B05-9BFD48344E97}"/>
              </a:ext>
            </a:extLst>
          </p:cNvPr>
          <p:cNvSpPr txBox="1"/>
          <p:nvPr/>
        </p:nvSpPr>
        <p:spPr>
          <a:xfrm>
            <a:off x="1181100" y="914400"/>
            <a:ext cx="107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predicted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B31D9E-8CEE-C141-998C-A21619E2C480}"/>
                  </a:ext>
                </a:extLst>
              </p:cNvPr>
              <p:cNvSpPr txBox="1"/>
              <p:nvPr/>
            </p:nvSpPr>
            <p:spPr>
              <a:xfrm>
                <a:off x="6607175" y="1320631"/>
                <a:ext cx="325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0.6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*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(1-0.6)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=0.24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B31D9E-8CEE-C141-998C-A21619E2C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175" y="1320631"/>
                <a:ext cx="3251200" cy="369332"/>
              </a:xfrm>
              <a:prstGeom prst="rect">
                <a:avLst/>
              </a:prstGeom>
              <a:blipFill>
                <a:blip r:embed="rId4"/>
                <a:stretch>
                  <a:fillRect l="-778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D61E67-1412-574E-AD4A-F0ED586D0D5C}"/>
                  </a:ext>
                </a:extLst>
              </p:cNvPr>
              <p:cNvSpPr txBox="1"/>
              <p:nvPr/>
            </p:nvSpPr>
            <p:spPr>
              <a:xfrm>
                <a:off x="6607175" y="3244334"/>
                <a:ext cx="325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0.3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*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(1-0.3)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=0.21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D61E67-1412-574E-AD4A-F0ED586D0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175" y="3244334"/>
                <a:ext cx="3251200" cy="369332"/>
              </a:xfrm>
              <a:prstGeom prst="rect">
                <a:avLst/>
              </a:prstGeom>
              <a:blipFill>
                <a:blip r:embed="rId5"/>
                <a:stretch>
                  <a:fillRect l="-77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D89936-0A4A-0B44-8D57-9736D89A7B55}"/>
                  </a:ext>
                </a:extLst>
              </p:cNvPr>
              <p:cNvSpPr txBox="1"/>
              <p:nvPr/>
            </p:nvSpPr>
            <p:spPr>
              <a:xfrm>
                <a:off x="1285875" y="4629497"/>
                <a:ext cx="325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0.2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*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(1-0.2)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=0.16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D89936-0A4A-0B44-8D57-9736D89A7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875" y="4629497"/>
                <a:ext cx="3251200" cy="369332"/>
              </a:xfrm>
              <a:prstGeom prst="rect">
                <a:avLst/>
              </a:prstGeom>
              <a:blipFill>
                <a:blip r:embed="rId6"/>
                <a:stretch>
                  <a:fillRect l="-77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B66FD29B-5920-EC44-9B4F-ACB2E5197944}"/>
              </a:ext>
            </a:extLst>
          </p:cNvPr>
          <p:cNvSpPr/>
          <p:nvPr/>
        </p:nvSpPr>
        <p:spPr>
          <a:xfrm rot="10964748">
            <a:off x="2551027" y="1367950"/>
            <a:ext cx="403225" cy="470069"/>
          </a:xfrm>
          <a:prstGeom prst="rightBrace">
            <a:avLst/>
          </a:prstGeom>
          <a:ln w="19050">
            <a:solidFill>
              <a:srgbClr val="C46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B55B7B8-2102-B242-BD7E-C207B4B1F9F1}"/>
              </a:ext>
            </a:extLst>
          </p:cNvPr>
          <p:cNvSpPr/>
          <p:nvPr/>
        </p:nvSpPr>
        <p:spPr>
          <a:xfrm rot="10964748">
            <a:off x="1618703" y="3272230"/>
            <a:ext cx="403225" cy="517076"/>
          </a:xfrm>
          <a:prstGeom prst="rightBrace">
            <a:avLst/>
          </a:prstGeom>
          <a:ln w="19050">
            <a:solidFill>
              <a:srgbClr val="C46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2032AAB-3ABE-8146-AA7E-D8AAD2294EED}"/>
              </a:ext>
            </a:extLst>
          </p:cNvPr>
          <p:cNvSpPr/>
          <p:nvPr/>
        </p:nvSpPr>
        <p:spPr>
          <a:xfrm>
            <a:off x="4102099" y="1384036"/>
            <a:ext cx="403225" cy="965464"/>
          </a:xfrm>
          <a:prstGeom prst="rightBrace">
            <a:avLst/>
          </a:prstGeom>
          <a:ln w="19050">
            <a:solidFill>
              <a:srgbClr val="C46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B1CFBFD-34B5-214C-8606-07696B9A1255}"/>
              </a:ext>
            </a:extLst>
          </p:cNvPr>
          <p:cNvSpPr/>
          <p:nvPr/>
        </p:nvSpPr>
        <p:spPr>
          <a:xfrm>
            <a:off x="5054599" y="3063653"/>
            <a:ext cx="403225" cy="735015"/>
          </a:xfrm>
          <a:prstGeom prst="rightBrace">
            <a:avLst/>
          </a:prstGeom>
          <a:ln w="19050">
            <a:solidFill>
              <a:srgbClr val="C46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DD72FEDC-E124-9E43-814A-3361948BF486}"/>
              </a:ext>
            </a:extLst>
          </p:cNvPr>
          <p:cNvCxnSpPr>
            <a:cxnSpLocks/>
            <a:endCxn id="5" idx="2"/>
          </p:cNvCxnSpPr>
          <p:nvPr/>
        </p:nvCxnSpPr>
        <p:spPr>
          <a:xfrm rot="5400000" flipH="1" flipV="1">
            <a:off x="2391231" y="637265"/>
            <a:ext cx="1026301" cy="820637"/>
          </a:xfrm>
          <a:prstGeom prst="curvedConnector3">
            <a:avLst/>
          </a:prstGeom>
          <a:ln w="19050">
            <a:solidFill>
              <a:srgbClr val="C4604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16B963A9-7B0E-C646-9134-8F404371579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537075" y="1505297"/>
            <a:ext cx="2070100" cy="361471"/>
          </a:xfrm>
          <a:prstGeom prst="curvedConnector3">
            <a:avLst/>
          </a:prstGeom>
          <a:ln w="19050">
            <a:solidFill>
              <a:srgbClr val="C4604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440AE5C4-229A-564A-A8CB-AAD4345F6CA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457824" y="3416169"/>
            <a:ext cx="1149351" cy="12831"/>
          </a:xfrm>
          <a:prstGeom prst="curvedConnector3">
            <a:avLst/>
          </a:prstGeom>
          <a:ln w="19050">
            <a:solidFill>
              <a:srgbClr val="C4604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0566A7B4-0F6D-A641-8CDD-0CA10C97879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68100" y="3863515"/>
            <a:ext cx="1104430" cy="427533"/>
          </a:xfrm>
          <a:prstGeom prst="curvedConnector3">
            <a:avLst/>
          </a:prstGeom>
          <a:ln w="19050">
            <a:solidFill>
              <a:srgbClr val="C4604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09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0E464A-4420-0546-8A1E-3EC9B18927B8}"/>
                  </a:ext>
                </a:extLst>
              </p:cNvPr>
              <p:cNvSpPr txBox="1"/>
              <p:nvPr/>
            </p:nvSpPr>
            <p:spPr>
              <a:xfrm>
                <a:off x="1493520" y="1560576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0E464A-4420-0546-8A1E-3EC9B1892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0" y="1560576"/>
                <a:ext cx="2932176" cy="911596"/>
              </a:xfrm>
              <a:prstGeom prst="rect">
                <a:avLst/>
              </a:prstGeom>
              <a:blipFill>
                <a:blip r:embed="rId2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9B0421-3F45-1E4A-96B0-8AF04F327D24}"/>
                  </a:ext>
                </a:extLst>
              </p:cNvPr>
              <p:cNvSpPr txBox="1"/>
              <p:nvPr/>
            </p:nvSpPr>
            <p:spPr>
              <a:xfrm>
                <a:off x="4255008" y="1494757"/>
                <a:ext cx="2932176" cy="1043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9B0421-3F45-1E4A-96B0-8AF04F327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008" y="1494757"/>
                <a:ext cx="2932176" cy="1043234"/>
              </a:xfrm>
              <a:prstGeom prst="rect">
                <a:avLst/>
              </a:prstGeom>
              <a:blipFill>
                <a:blip r:embed="rId3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B59861-A019-2D4E-A1DA-5E7998821015}"/>
                  </a:ext>
                </a:extLst>
              </p:cNvPr>
              <p:cNvSpPr txBox="1"/>
              <p:nvPr/>
            </p:nvSpPr>
            <p:spPr>
              <a:xfrm>
                <a:off x="4178032" y="1739904"/>
                <a:ext cx="4953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B59861-A019-2D4E-A1DA-5E7998821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32" y="1739904"/>
                <a:ext cx="49532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12D627C4-6A8B-6E49-8868-6343D58F016A}"/>
              </a:ext>
            </a:extLst>
          </p:cNvPr>
          <p:cNvSpPr/>
          <p:nvPr/>
        </p:nvSpPr>
        <p:spPr>
          <a:xfrm>
            <a:off x="1828800" y="1494757"/>
            <a:ext cx="2178544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1BA2A-5BD5-184F-A069-9B2A9F6DD5CE}"/>
              </a:ext>
            </a:extLst>
          </p:cNvPr>
          <p:cNvSpPr/>
          <p:nvPr/>
        </p:nvSpPr>
        <p:spPr>
          <a:xfrm>
            <a:off x="4951278" y="1314451"/>
            <a:ext cx="377960" cy="1376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7EB4E-69E7-E949-892D-6CE0D9FE0FFF}"/>
              </a:ext>
            </a:extLst>
          </p:cNvPr>
          <p:cNvSpPr txBox="1"/>
          <p:nvPr/>
        </p:nvSpPr>
        <p:spPr>
          <a:xfrm>
            <a:off x="1420671" y="463285"/>
            <a:ext cx="217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418C2F-6A4D-0C4D-A973-E7556648303B}"/>
              </a:ext>
            </a:extLst>
          </p:cNvPr>
          <p:cNvSpPr txBox="1"/>
          <p:nvPr/>
        </p:nvSpPr>
        <p:spPr>
          <a:xfrm>
            <a:off x="2323088" y="3021797"/>
            <a:ext cx="1189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Query,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D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4B45D21-6C67-6740-BD96-0CA97AC9D657}"/>
              </a:ext>
            </a:extLst>
          </p:cNvPr>
          <p:cNvSpPr/>
          <p:nvPr/>
        </p:nvSpPr>
        <p:spPr>
          <a:xfrm rot="16200000">
            <a:off x="2733405" y="1633385"/>
            <a:ext cx="369333" cy="21785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58E3044-6188-104B-972D-D1E41E7EE9EC}"/>
              </a:ext>
            </a:extLst>
          </p:cNvPr>
          <p:cNvSpPr/>
          <p:nvPr/>
        </p:nvSpPr>
        <p:spPr>
          <a:xfrm rot="16200000">
            <a:off x="5485092" y="1971167"/>
            <a:ext cx="369333" cy="17192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F37924-40D4-D144-A009-AABA79424474}"/>
              </a:ext>
            </a:extLst>
          </p:cNvPr>
          <p:cNvSpPr txBox="1"/>
          <p:nvPr/>
        </p:nvSpPr>
        <p:spPr>
          <a:xfrm>
            <a:off x="5329238" y="3059668"/>
            <a:ext cx="107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Key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D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CD6950-D482-BF46-AC7B-8F66187D82DD}"/>
              </a:ext>
            </a:extLst>
          </p:cNvPr>
          <p:cNvSpPr txBox="1"/>
          <p:nvPr/>
        </p:nvSpPr>
        <p:spPr>
          <a:xfrm>
            <a:off x="4631824" y="265245"/>
            <a:ext cx="217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 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0C9391-EDE9-F540-8443-541FC37662DF}"/>
              </a:ext>
            </a:extLst>
          </p:cNvPr>
          <p:cNvCxnSpPr>
            <a:cxnSpLocks/>
          </p:cNvCxnSpPr>
          <p:nvPr/>
        </p:nvCxnSpPr>
        <p:spPr>
          <a:xfrm>
            <a:off x="2509943" y="1042988"/>
            <a:ext cx="276120" cy="34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81DC74-4946-D246-AAEE-802185BD2401}"/>
              </a:ext>
            </a:extLst>
          </p:cNvPr>
          <p:cNvCxnSpPr>
            <a:cxnSpLocks/>
          </p:cNvCxnSpPr>
          <p:nvPr/>
        </p:nvCxnSpPr>
        <p:spPr>
          <a:xfrm flipH="1">
            <a:off x="5140258" y="834325"/>
            <a:ext cx="304718" cy="50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C6F85D-B8AF-2B4A-89BB-7E222D48AB38}"/>
                  </a:ext>
                </a:extLst>
              </p:cNvPr>
              <p:cNvSpPr txBox="1"/>
              <p:nvPr/>
            </p:nvSpPr>
            <p:spPr>
              <a:xfrm>
                <a:off x="6529391" y="1494757"/>
                <a:ext cx="2932176" cy="813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0" dirty="0"/>
                  <a:t>=</a:t>
                </a:r>
                <a:r>
                  <a:rPr lang="zh-CN" altLang="en-US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C6F85D-B8AF-2B4A-89BB-7E222D48A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391" y="1494757"/>
                <a:ext cx="2932176" cy="813813"/>
              </a:xfrm>
              <a:prstGeom prst="rect">
                <a:avLst/>
              </a:prstGeom>
              <a:blipFill>
                <a:blip r:embed="rId5"/>
                <a:stretch>
                  <a:fillRect l="-4762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2A1ECE24-23BF-0045-A1B1-944B3BB0FF56}"/>
              </a:ext>
            </a:extLst>
          </p:cNvPr>
          <p:cNvSpPr/>
          <p:nvPr/>
        </p:nvSpPr>
        <p:spPr>
          <a:xfrm>
            <a:off x="6830654" y="1739904"/>
            <a:ext cx="433506" cy="248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D1B28B-C779-FE49-8A8D-A6BE7461455D}"/>
              </a:ext>
            </a:extLst>
          </p:cNvPr>
          <p:cNvSpPr txBox="1"/>
          <p:nvPr/>
        </p:nvSpPr>
        <p:spPr>
          <a:xfrm>
            <a:off x="6753705" y="264218"/>
            <a:ext cx="217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importance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 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EE715A-32BA-6640-9F70-19C5A6497674}"/>
              </a:ext>
            </a:extLst>
          </p:cNvPr>
          <p:cNvCxnSpPr>
            <a:cxnSpLocks/>
          </p:cNvCxnSpPr>
          <p:nvPr/>
        </p:nvCxnSpPr>
        <p:spPr>
          <a:xfrm flipH="1">
            <a:off x="7264160" y="834325"/>
            <a:ext cx="370741" cy="97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0072B04-DF8A-A44D-A76A-0A7FD6DFD185}"/>
              </a:ext>
            </a:extLst>
          </p:cNvPr>
          <p:cNvSpPr/>
          <p:nvPr/>
        </p:nvSpPr>
        <p:spPr>
          <a:xfrm>
            <a:off x="6830653" y="2019549"/>
            <a:ext cx="1708593" cy="248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802B08-B0CC-8440-9F88-92CD14A02CCF}"/>
              </a:ext>
            </a:extLst>
          </p:cNvPr>
          <p:cNvCxnSpPr/>
          <p:nvPr/>
        </p:nvCxnSpPr>
        <p:spPr>
          <a:xfrm flipV="1">
            <a:off x="7683139" y="2282858"/>
            <a:ext cx="0" cy="75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56F860-FCE8-E44C-B39E-D7DA27BF947E}"/>
                  </a:ext>
                </a:extLst>
              </p:cNvPr>
              <p:cNvSpPr txBox="1"/>
              <p:nvPr/>
            </p:nvSpPr>
            <p:spPr>
              <a:xfrm>
                <a:off x="6529390" y="3041941"/>
                <a:ext cx="29321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After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applying</a:t>
                </a:r>
                <a:r>
                  <a:rPr lang="zh-CN" altLang="en-US" dirty="0"/>
                  <a:t> </a:t>
                </a:r>
                <a:r>
                  <a:rPr lang="en-US" altLang="zh-CN" b="1" i="1" dirty="0" err="1"/>
                  <a:t>softmax</a:t>
                </a:r>
                <a:r>
                  <a:rPr lang="en-US" altLang="zh-CN" b="1" i="1" dirty="0"/>
                  <a:t>,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weight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key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specific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query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should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add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56F860-FCE8-E44C-B39E-D7DA27BF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390" y="3041941"/>
                <a:ext cx="2932169" cy="1200329"/>
              </a:xfrm>
              <a:prstGeom prst="rect">
                <a:avLst/>
              </a:prstGeom>
              <a:blipFill>
                <a:blip r:embed="rId6"/>
                <a:stretch>
                  <a:fillRect l="-1732" t="-2083" r="-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D214F7-BF2A-7245-BBE8-9A0C7285B2C4}"/>
                  </a:ext>
                </a:extLst>
              </p:cNvPr>
              <p:cNvSpPr txBox="1"/>
              <p:nvPr/>
            </p:nvSpPr>
            <p:spPr>
              <a:xfrm>
                <a:off x="1645057" y="4890517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D214F7-BF2A-7245-BBE8-9A0C7285B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057" y="4890517"/>
                <a:ext cx="6038081" cy="1065100"/>
              </a:xfrm>
              <a:prstGeom prst="rect">
                <a:avLst/>
              </a:prstGeom>
              <a:blipFill>
                <a:blip r:embed="rId7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C573EB5-422D-EC41-AFCE-7BCFA52BF404}"/>
                  </a:ext>
                </a:extLst>
              </p:cNvPr>
              <p:cNvSpPr txBox="1"/>
              <p:nvPr/>
            </p:nvSpPr>
            <p:spPr>
              <a:xfrm>
                <a:off x="3813323" y="4804052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C573EB5-422D-EC41-AFCE-7BCFA52BF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23" y="4804052"/>
                <a:ext cx="2932176" cy="911596"/>
              </a:xfrm>
              <a:prstGeom prst="rect">
                <a:avLst/>
              </a:prstGeom>
              <a:blipFill>
                <a:blip r:embed="rId8"/>
                <a:stretch>
                  <a:fillRect t="-1370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9F78B0FB-5012-3048-B065-E5A13B72F43E}"/>
              </a:ext>
            </a:extLst>
          </p:cNvPr>
          <p:cNvSpPr/>
          <p:nvPr/>
        </p:nvSpPr>
        <p:spPr>
          <a:xfrm flipV="1">
            <a:off x="3958285" y="4749937"/>
            <a:ext cx="2442515" cy="324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6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/>
              <p:nvPr/>
            </p:nvSpPr>
            <p:spPr>
              <a:xfrm>
                <a:off x="1802220" y="1418654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20" y="1418654"/>
                <a:ext cx="6038081" cy="1065100"/>
              </a:xfrm>
              <a:prstGeom prst="rect">
                <a:avLst/>
              </a:prstGeom>
              <a:blipFill>
                <a:blip r:embed="rId2"/>
                <a:stretch>
                  <a:fillRect l="-630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/>
              <p:nvPr/>
            </p:nvSpPr>
            <p:spPr>
              <a:xfrm>
                <a:off x="3980764" y="1377395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764" y="1377395"/>
                <a:ext cx="2932176" cy="911596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FB7B026-8EF4-7F41-B49A-84B2EA894F64}"/>
              </a:ext>
            </a:extLst>
          </p:cNvPr>
          <p:cNvSpPr txBox="1"/>
          <p:nvPr/>
        </p:nvSpPr>
        <p:spPr>
          <a:xfrm>
            <a:off x="1802220" y="2717857"/>
            <a:ext cx="2384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Attention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Weight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4B9EEEE-B57C-CC4B-97E2-AE692965CFCD}"/>
              </a:ext>
            </a:extLst>
          </p:cNvPr>
          <p:cNvSpPr/>
          <p:nvPr/>
        </p:nvSpPr>
        <p:spPr>
          <a:xfrm rot="16200000">
            <a:off x="2507056" y="1475010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036C665-ECDD-9442-92A7-5F94E3C581C2}"/>
              </a:ext>
            </a:extLst>
          </p:cNvPr>
          <p:cNvSpPr/>
          <p:nvPr/>
        </p:nvSpPr>
        <p:spPr>
          <a:xfrm rot="16200000">
            <a:off x="5262186" y="1567344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B788C-0992-3C46-B9BA-8E80FDF65658}"/>
              </a:ext>
            </a:extLst>
          </p:cNvPr>
          <p:cNvSpPr txBox="1"/>
          <p:nvPr/>
        </p:nvSpPr>
        <p:spPr>
          <a:xfrm>
            <a:off x="4911071" y="2780727"/>
            <a:ext cx="107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Value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3F65F-E828-C643-A740-F055B51F8C20}"/>
              </a:ext>
            </a:extLst>
          </p:cNvPr>
          <p:cNvSpPr/>
          <p:nvPr/>
        </p:nvSpPr>
        <p:spPr>
          <a:xfrm>
            <a:off x="1682978" y="1351408"/>
            <a:ext cx="2178544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074770-1599-7946-AAB2-306E83E1B6C3}"/>
              </a:ext>
            </a:extLst>
          </p:cNvPr>
          <p:cNvSpPr/>
          <p:nvPr/>
        </p:nvSpPr>
        <p:spPr>
          <a:xfrm>
            <a:off x="4471875" y="1254081"/>
            <a:ext cx="349385" cy="1240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EF3D30-6E32-634F-A70C-9EE82BA45214}"/>
              </a:ext>
            </a:extLst>
          </p:cNvPr>
          <p:cNvSpPr txBox="1"/>
          <p:nvPr/>
        </p:nvSpPr>
        <p:spPr>
          <a:xfrm>
            <a:off x="6753670" y="1274965"/>
            <a:ext cx="282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/>
              <p:nvPr/>
            </p:nvSpPr>
            <p:spPr>
              <a:xfrm>
                <a:off x="6793317" y="1946239"/>
                <a:ext cx="2572692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317" y="1946239"/>
                <a:ext cx="2572692" cy="300788"/>
              </a:xfrm>
              <a:prstGeom prst="rect">
                <a:avLst/>
              </a:prstGeom>
              <a:blipFill>
                <a:blip r:embed="rId4"/>
                <a:stretch>
                  <a:fillRect l="-2941" t="-24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86B25B0-2870-5044-8C77-A821D972A3E2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38A2EB-1E15-F44C-B670-6BDC3485BFF9}"/>
              </a:ext>
            </a:extLst>
          </p:cNvPr>
          <p:cNvSpPr txBox="1"/>
          <p:nvPr/>
        </p:nvSpPr>
        <p:spPr>
          <a:xfrm>
            <a:off x="6912940" y="2371449"/>
            <a:ext cx="3476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first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*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first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query+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second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*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second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third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*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>
                <a:highlight>
                  <a:srgbClr val="FFFF00"/>
                </a:highlight>
              </a:rPr>
              <a:t>thrid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5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B7B026-8EF4-7F41-B49A-84B2EA894F64}"/>
              </a:ext>
            </a:extLst>
          </p:cNvPr>
          <p:cNvSpPr txBox="1"/>
          <p:nvPr/>
        </p:nvSpPr>
        <p:spPr>
          <a:xfrm>
            <a:off x="1406672" y="2429433"/>
            <a:ext cx="238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QK^T</a:t>
            </a:r>
            <a:r>
              <a:rPr lang="zh-CN" altLang="en-US" sz="2400" b="1" dirty="0">
                <a:solidFill>
                  <a:srgbClr val="7030A0"/>
                </a:solidFill>
              </a:rPr>
              <a:t>  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4B9EEEE-B57C-CC4B-97E2-AE692965CFCD}"/>
              </a:ext>
            </a:extLst>
          </p:cNvPr>
          <p:cNvSpPr/>
          <p:nvPr/>
        </p:nvSpPr>
        <p:spPr>
          <a:xfrm rot="16200000">
            <a:off x="2243207" y="1217389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3F65F-E828-C643-A740-F055B51F8C20}"/>
              </a:ext>
            </a:extLst>
          </p:cNvPr>
          <p:cNvSpPr/>
          <p:nvPr/>
        </p:nvSpPr>
        <p:spPr>
          <a:xfrm>
            <a:off x="3213443" y="3356543"/>
            <a:ext cx="446349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6B25B0-2870-5044-8C77-A821D972A3E2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42ECCA-C721-FD46-8AFA-702EDE192910}"/>
              </a:ext>
            </a:extLst>
          </p:cNvPr>
          <p:cNvCxnSpPr>
            <a:cxnSpLocks/>
          </p:cNvCxnSpPr>
          <p:nvPr/>
        </p:nvCxnSpPr>
        <p:spPr>
          <a:xfrm>
            <a:off x="3724880" y="3714970"/>
            <a:ext cx="364802" cy="176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895B38-DF64-6842-8909-948A3AF6E14F}"/>
                  </a:ext>
                </a:extLst>
              </p:cNvPr>
              <p:cNvSpPr txBox="1"/>
              <p:nvPr/>
            </p:nvSpPr>
            <p:spPr>
              <a:xfrm>
                <a:off x="1468324" y="1326265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895B38-DF64-6842-8909-948A3AF6E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324" y="1326265"/>
                <a:ext cx="6038081" cy="1065100"/>
              </a:xfrm>
              <a:prstGeom prst="rect">
                <a:avLst/>
              </a:prstGeom>
              <a:blipFill>
                <a:blip r:embed="rId2"/>
                <a:stretch>
                  <a:fillRect l="-420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CBD2AD-A178-7E49-B6DF-DE5DFB0A1F2C}"/>
                  </a:ext>
                </a:extLst>
              </p:cNvPr>
              <p:cNvSpPr txBox="1"/>
              <p:nvPr/>
            </p:nvSpPr>
            <p:spPr>
              <a:xfrm>
                <a:off x="4270037" y="1306830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CBD2AD-A178-7E49-B6DF-DE5DFB0A1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037" y="1306830"/>
                <a:ext cx="6038081" cy="1065100"/>
              </a:xfrm>
              <a:prstGeom prst="rect">
                <a:avLst/>
              </a:prstGeom>
              <a:blipFill>
                <a:blip r:embed="rId3"/>
                <a:stretch>
                  <a:fillRect l="-420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>
            <a:extLst>
              <a:ext uri="{FF2B5EF4-FFF2-40B4-BE49-F238E27FC236}">
                <a16:creationId xmlns:a16="http://schemas.microsoft.com/office/drawing/2014/main" id="{4D854B4A-B80E-4945-9A40-1A7120A375AF}"/>
              </a:ext>
            </a:extLst>
          </p:cNvPr>
          <p:cNvSpPr/>
          <p:nvPr/>
        </p:nvSpPr>
        <p:spPr>
          <a:xfrm rot="16200000">
            <a:off x="4805232" y="1328853"/>
            <a:ext cx="369333" cy="1850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A5CE4-EF5B-6C4D-B015-90491F6497EA}"/>
              </a:ext>
            </a:extLst>
          </p:cNvPr>
          <p:cNvSpPr txBox="1"/>
          <p:nvPr/>
        </p:nvSpPr>
        <p:spPr>
          <a:xfrm>
            <a:off x="4487364" y="2432186"/>
            <a:ext cx="1427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M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LQ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endParaRPr 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14B753-A92C-E74B-AE3A-4398C3BC0E3B}"/>
                  </a:ext>
                </a:extLst>
              </p:cNvPr>
              <p:cNvSpPr txBox="1"/>
              <p:nvPr/>
            </p:nvSpPr>
            <p:spPr>
              <a:xfrm>
                <a:off x="2427873" y="3516322"/>
                <a:ext cx="6038081" cy="13901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14B753-A92C-E74B-AE3A-4398C3BC0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873" y="3516322"/>
                <a:ext cx="6038081" cy="1390189"/>
              </a:xfrm>
              <a:prstGeom prst="rect">
                <a:avLst/>
              </a:prstGeom>
              <a:blipFill>
                <a:blip r:embed="rId4"/>
                <a:stretch>
                  <a:fillRect l="-630" r="-3782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DCAF380-272D-4F49-BB54-59C2A4A8DCDE}"/>
              </a:ext>
            </a:extLst>
          </p:cNvPr>
          <p:cNvSpPr txBox="1"/>
          <p:nvPr/>
        </p:nvSpPr>
        <p:spPr>
          <a:xfrm>
            <a:off x="7100887" y="2438649"/>
            <a:ext cx="1787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After</a:t>
            </a:r>
            <a:r>
              <a:rPr lang="zh-CN" altLang="en-US" sz="2400" dirty="0"/>
              <a:t> </a:t>
            </a:r>
            <a:r>
              <a:rPr lang="en-US" altLang="zh-CN" sz="2400" dirty="0"/>
              <a:t>Performing</a:t>
            </a:r>
            <a:r>
              <a:rPr lang="zh-CN" altLang="en-US" sz="2400" dirty="0"/>
              <a:t> </a:t>
            </a:r>
            <a:r>
              <a:rPr lang="en-US" altLang="zh-CN" sz="2400" dirty="0" err="1"/>
              <a:t>Softmax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3C7F69-B4DF-714A-AA91-8EBBBF3698D7}"/>
              </a:ext>
            </a:extLst>
          </p:cNvPr>
          <p:cNvCxnSpPr>
            <a:cxnSpLocks/>
          </p:cNvCxnSpPr>
          <p:nvPr/>
        </p:nvCxnSpPr>
        <p:spPr>
          <a:xfrm flipH="1">
            <a:off x="6744803" y="2474146"/>
            <a:ext cx="347044" cy="110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B7AE6B-C5A9-2542-B207-734AAAF82917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3FB91-2D86-5949-A92B-385AC0CDDF4F}"/>
                  </a:ext>
                </a:extLst>
              </p:cNvPr>
              <p:cNvSpPr/>
              <p:nvPr/>
            </p:nvSpPr>
            <p:spPr>
              <a:xfrm>
                <a:off x="3087710" y="5485667"/>
                <a:ext cx="3611438" cy="652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3FB91-2D86-5949-A92B-385AC0CDDF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710" y="5485667"/>
                <a:ext cx="3611438" cy="652871"/>
              </a:xfrm>
              <a:prstGeom prst="rect">
                <a:avLst/>
              </a:prstGeom>
              <a:blipFill>
                <a:blip r:embed="rId5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6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/>
              <p:nvPr/>
            </p:nvSpPr>
            <p:spPr>
              <a:xfrm>
                <a:off x="1690839" y="3461434"/>
                <a:ext cx="6038081" cy="1090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839" y="3461434"/>
                <a:ext cx="6038081" cy="1090811"/>
              </a:xfrm>
              <a:prstGeom prst="rect">
                <a:avLst/>
              </a:prstGeom>
              <a:blipFill>
                <a:blip r:embed="rId2"/>
                <a:stretch>
                  <a:fillRect l="-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/>
              <p:nvPr/>
            </p:nvSpPr>
            <p:spPr>
              <a:xfrm>
                <a:off x="3817926" y="3429000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926" y="3429000"/>
                <a:ext cx="2932176" cy="911596"/>
              </a:xfrm>
              <a:prstGeom prst="rect">
                <a:avLst/>
              </a:prstGeom>
              <a:blipFill>
                <a:blip r:embed="rId3"/>
                <a:stretch>
                  <a:fillRect t="-1389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FB7B026-8EF4-7F41-B49A-84B2EA894F64}"/>
              </a:ext>
            </a:extLst>
          </p:cNvPr>
          <p:cNvSpPr txBox="1"/>
          <p:nvPr/>
        </p:nvSpPr>
        <p:spPr>
          <a:xfrm>
            <a:off x="1406672" y="4884161"/>
            <a:ext cx="2384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Attention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Weight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4B9EEEE-B57C-CC4B-97E2-AE692965CFCD}"/>
              </a:ext>
            </a:extLst>
          </p:cNvPr>
          <p:cNvSpPr/>
          <p:nvPr/>
        </p:nvSpPr>
        <p:spPr>
          <a:xfrm rot="16200000">
            <a:off x="2426738" y="3504681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036C665-ECDD-9442-92A7-5F94E3C581C2}"/>
              </a:ext>
            </a:extLst>
          </p:cNvPr>
          <p:cNvSpPr/>
          <p:nvPr/>
        </p:nvSpPr>
        <p:spPr>
          <a:xfrm rot="16200000">
            <a:off x="5094115" y="3575934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B788C-0992-3C46-B9BA-8E80FDF65658}"/>
              </a:ext>
            </a:extLst>
          </p:cNvPr>
          <p:cNvSpPr txBox="1"/>
          <p:nvPr/>
        </p:nvSpPr>
        <p:spPr>
          <a:xfrm>
            <a:off x="4743000" y="4945966"/>
            <a:ext cx="107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Value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3F65F-E828-C643-A740-F055B51F8C20}"/>
              </a:ext>
            </a:extLst>
          </p:cNvPr>
          <p:cNvSpPr/>
          <p:nvPr/>
        </p:nvSpPr>
        <p:spPr>
          <a:xfrm>
            <a:off x="2427874" y="3357456"/>
            <a:ext cx="446349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EF3D30-6E32-634F-A70C-9EE82BA45214}"/>
              </a:ext>
            </a:extLst>
          </p:cNvPr>
          <p:cNvSpPr txBox="1"/>
          <p:nvPr/>
        </p:nvSpPr>
        <p:spPr>
          <a:xfrm>
            <a:off x="6684804" y="3603984"/>
            <a:ext cx="282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/>
              <p:nvPr/>
            </p:nvSpPr>
            <p:spPr>
              <a:xfrm>
                <a:off x="6777631" y="4202440"/>
                <a:ext cx="350737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631" y="4202440"/>
                <a:ext cx="350737" cy="300788"/>
              </a:xfrm>
              <a:prstGeom prst="rect">
                <a:avLst/>
              </a:prstGeom>
              <a:blipFill>
                <a:blip r:embed="rId4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86B25B0-2870-5044-8C77-A821D972A3E2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0EFD54-7D73-D843-82A4-4671CCD1AD7C}"/>
              </a:ext>
            </a:extLst>
          </p:cNvPr>
          <p:cNvSpPr txBox="1"/>
          <p:nvPr/>
        </p:nvSpPr>
        <p:spPr>
          <a:xfrm>
            <a:off x="1132593" y="2325469"/>
            <a:ext cx="293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query.</a:t>
            </a:r>
            <a:r>
              <a:rPr lang="zh-CN" altLang="en-US" dirty="0"/>
              <a:t> 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42ECCA-C721-FD46-8AFA-702EDE192910}"/>
              </a:ext>
            </a:extLst>
          </p:cNvPr>
          <p:cNvCxnSpPr>
            <a:cxnSpLocks/>
          </p:cNvCxnSpPr>
          <p:nvPr/>
        </p:nvCxnSpPr>
        <p:spPr>
          <a:xfrm>
            <a:off x="2316286" y="2779630"/>
            <a:ext cx="223175" cy="53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9C49218-E8A3-9E47-986F-D746D5A1186B}"/>
              </a:ext>
            </a:extLst>
          </p:cNvPr>
          <p:cNvSpPr txBox="1"/>
          <p:nvPr/>
        </p:nvSpPr>
        <p:spPr>
          <a:xfrm>
            <a:off x="6684803" y="4584678"/>
            <a:ext cx="282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4CBE1B-4BB5-5A48-8AAB-EC63291033E7}"/>
                  </a:ext>
                </a:extLst>
              </p:cNvPr>
              <p:cNvSpPr txBox="1"/>
              <p:nvPr/>
            </p:nvSpPr>
            <p:spPr>
              <a:xfrm>
                <a:off x="6772432" y="5511836"/>
                <a:ext cx="1897699" cy="302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4CBE1B-4BB5-5A48-8AAB-EC6329103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432" y="5511836"/>
                <a:ext cx="1897699" cy="302070"/>
              </a:xfrm>
              <a:prstGeom prst="rect">
                <a:avLst/>
              </a:prstGeom>
              <a:blipFill>
                <a:blip r:embed="rId5"/>
                <a:stretch>
                  <a:fillRect l="-4667" r="-66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2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7DAFDC-F1D6-2744-A563-B88813E677AB}"/>
              </a:ext>
            </a:extLst>
          </p:cNvPr>
          <p:cNvSpPr/>
          <p:nvPr/>
        </p:nvSpPr>
        <p:spPr>
          <a:xfrm>
            <a:off x="3079578" y="266032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E682D1-48A1-DF41-BC02-C8CF7F2BD5C0}"/>
              </a:ext>
            </a:extLst>
          </p:cNvPr>
          <p:cNvSpPr/>
          <p:nvPr/>
        </p:nvSpPr>
        <p:spPr>
          <a:xfrm>
            <a:off x="3079578" y="123114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D56871-AB29-D346-BEA7-48E29A9FB162}"/>
              </a:ext>
            </a:extLst>
          </p:cNvPr>
          <p:cNvSpPr/>
          <p:nvPr/>
        </p:nvSpPr>
        <p:spPr>
          <a:xfrm>
            <a:off x="343381" y="2585716"/>
            <a:ext cx="1455351" cy="10388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F4C0CE-52F1-A74F-B5F9-0087704486C7}"/>
              </a:ext>
            </a:extLst>
          </p:cNvPr>
          <p:cNvSpPr/>
          <p:nvPr/>
        </p:nvSpPr>
        <p:spPr>
          <a:xfrm>
            <a:off x="3031687" y="437963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3CBAE5-B179-BB48-BA7E-F6A77F68CBF8}"/>
              </a:ext>
            </a:extLst>
          </p:cNvPr>
          <p:cNvSpPr txBox="1"/>
          <p:nvPr/>
        </p:nvSpPr>
        <p:spPr>
          <a:xfrm>
            <a:off x="3160700" y="1404053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CC17D-6969-EB4C-BFEF-3036C69475E5}"/>
              </a:ext>
            </a:extLst>
          </p:cNvPr>
          <p:cNvSpPr txBox="1"/>
          <p:nvPr/>
        </p:nvSpPr>
        <p:spPr>
          <a:xfrm>
            <a:off x="3160700" y="2782651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218A6-2AA2-0845-8797-54C2F9EBD844}"/>
              </a:ext>
            </a:extLst>
          </p:cNvPr>
          <p:cNvSpPr txBox="1"/>
          <p:nvPr/>
        </p:nvSpPr>
        <p:spPr>
          <a:xfrm>
            <a:off x="3090359" y="4518823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653FD6-8782-DA42-BDF0-0E3CDBEA5A5B}"/>
              </a:ext>
            </a:extLst>
          </p:cNvPr>
          <p:cNvSpPr txBox="1"/>
          <p:nvPr/>
        </p:nvSpPr>
        <p:spPr>
          <a:xfrm>
            <a:off x="456375" y="2747384"/>
            <a:ext cx="145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E536EB-C3DD-AB42-83E6-6A31831B7261}"/>
              </a:ext>
            </a:extLst>
          </p:cNvPr>
          <p:cNvCxnSpPr/>
          <p:nvPr/>
        </p:nvCxnSpPr>
        <p:spPr>
          <a:xfrm>
            <a:off x="1798732" y="2984179"/>
            <a:ext cx="3513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21C048-AB35-F443-A1F0-4F5A192428AC}"/>
              </a:ext>
            </a:extLst>
          </p:cNvPr>
          <p:cNvCxnSpPr>
            <a:cxnSpLocks/>
          </p:cNvCxnSpPr>
          <p:nvPr/>
        </p:nvCxnSpPr>
        <p:spPr>
          <a:xfrm flipV="1">
            <a:off x="2154358" y="1472813"/>
            <a:ext cx="19114" cy="326557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7BAB33-8DEE-7049-9F84-A8E3C15EEA7B}"/>
              </a:ext>
            </a:extLst>
          </p:cNvPr>
          <p:cNvCxnSpPr/>
          <p:nvPr/>
        </p:nvCxnSpPr>
        <p:spPr>
          <a:xfrm>
            <a:off x="2208748" y="1452836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A052ED-1AB0-A844-9B36-807294CB795F}"/>
              </a:ext>
            </a:extLst>
          </p:cNvPr>
          <p:cNvCxnSpPr/>
          <p:nvPr/>
        </p:nvCxnSpPr>
        <p:spPr>
          <a:xfrm>
            <a:off x="2173472" y="2982909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12D661-1E4E-3445-A826-4C0773620B32}"/>
              </a:ext>
            </a:extLst>
          </p:cNvPr>
          <p:cNvCxnSpPr/>
          <p:nvPr/>
        </p:nvCxnSpPr>
        <p:spPr>
          <a:xfrm>
            <a:off x="2150076" y="4738390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43C935-F168-5A42-B202-48D10ECA10EB}"/>
              </a:ext>
            </a:extLst>
          </p:cNvPr>
          <p:cNvSpPr txBox="1"/>
          <p:nvPr/>
        </p:nvSpPr>
        <p:spPr>
          <a:xfrm>
            <a:off x="2170880" y="1149647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78C190-BC33-1645-8D75-80C17B9A7527}"/>
              </a:ext>
            </a:extLst>
          </p:cNvPr>
          <p:cNvSpPr txBox="1"/>
          <p:nvPr/>
        </p:nvSpPr>
        <p:spPr>
          <a:xfrm>
            <a:off x="2217332" y="2632233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804875-39E9-4D45-B3A1-71730976A964}"/>
              </a:ext>
            </a:extLst>
          </p:cNvPr>
          <p:cNvSpPr txBox="1"/>
          <p:nvPr/>
        </p:nvSpPr>
        <p:spPr>
          <a:xfrm>
            <a:off x="2143575" y="4437983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EA52C4-A809-BE4D-A01A-BB97D292BCD7}"/>
              </a:ext>
            </a:extLst>
          </p:cNvPr>
          <p:cNvSpPr txBox="1"/>
          <p:nvPr/>
        </p:nvSpPr>
        <p:spPr>
          <a:xfrm>
            <a:off x="729049" y="432486"/>
            <a:ext cx="200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Single</a:t>
            </a:r>
            <a:r>
              <a:rPr lang="en-US" altLang="zh-CN" sz="2400" b="1" dirty="0">
                <a:solidFill>
                  <a:schemeClr val="accent6"/>
                </a:solidFill>
              </a:rPr>
              <a:t>-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Head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Attention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D949D8-B91A-B34C-9593-0F7ABE40F088}"/>
              </a:ext>
            </a:extLst>
          </p:cNvPr>
          <p:cNvSpPr txBox="1"/>
          <p:nvPr/>
        </p:nvSpPr>
        <p:spPr>
          <a:xfrm>
            <a:off x="7504670" y="431667"/>
            <a:ext cx="200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6"/>
                </a:solidFill>
              </a:rPr>
              <a:t>Multi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Head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Attention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29D896-D010-BC48-BC3C-4F3390834D6F}"/>
              </a:ext>
            </a:extLst>
          </p:cNvPr>
          <p:cNvSpPr/>
          <p:nvPr/>
        </p:nvSpPr>
        <p:spPr>
          <a:xfrm>
            <a:off x="5636192" y="2551115"/>
            <a:ext cx="1455351" cy="10388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6A436D-88C6-A446-B4C3-5ADEB6DDF4F5}"/>
              </a:ext>
            </a:extLst>
          </p:cNvPr>
          <p:cNvSpPr txBox="1"/>
          <p:nvPr/>
        </p:nvSpPr>
        <p:spPr>
          <a:xfrm>
            <a:off x="5773015" y="2747384"/>
            <a:ext cx="145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0AE4E5-68CC-2348-9454-025FA39F80C4}"/>
              </a:ext>
            </a:extLst>
          </p:cNvPr>
          <p:cNvCxnSpPr/>
          <p:nvPr/>
        </p:nvCxnSpPr>
        <p:spPr>
          <a:xfrm>
            <a:off x="7117192" y="3147560"/>
            <a:ext cx="3513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07CEC4-13A0-F049-B8D3-2575B2D7C738}"/>
              </a:ext>
            </a:extLst>
          </p:cNvPr>
          <p:cNvSpPr txBox="1"/>
          <p:nvPr/>
        </p:nvSpPr>
        <p:spPr>
          <a:xfrm>
            <a:off x="7489340" y="1313028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9C9D83-C56E-FA43-AD96-C5272616B296}"/>
              </a:ext>
            </a:extLst>
          </p:cNvPr>
          <p:cNvSpPr txBox="1"/>
          <p:nvPr/>
        </p:nvSpPr>
        <p:spPr>
          <a:xfrm>
            <a:off x="7503814" y="2807533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68B4B7-6530-D14D-BD52-C8B87383DE5E}"/>
              </a:ext>
            </a:extLst>
          </p:cNvPr>
          <p:cNvSpPr txBox="1"/>
          <p:nvPr/>
        </p:nvSpPr>
        <p:spPr>
          <a:xfrm>
            <a:off x="7462035" y="4601364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2D5CA3-8D87-6949-B86C-971CA99E5832}"/>
              </a:ext>
            </a:extLst>
          </p:cNvPr>
          <p:cNvCxnSpPr>
            <a:cxnSpLocks/>
          </p:cNvCxnSpPr>
          <p:nvPr/>
        </p:nvCxnSpPr>
        <p:spPr>
          <a:xfrm flipV="1">
            <a:off x="7459588" y="1649014"/>
            <a:ext cx="19114" cy="326557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D70A50-61AA-AC47-9FE9-0AC9C1DC790A}"/>
              </a:ext>
            </a:extLst>
          </p:cNvPr>
          <p:cNvCxnSpPr/>
          <p:nvPr/>
        </p:nvCxnSpPr>
        <p:spPr>
          <a:xfrm>
            <a:off x="7503814" y="3147560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53348B-514E-8D42-9C8D-8ABB435E48DA}"/>
              </a:ext>
            </a:extLst>
          </p:cNvPr>
          <p:cNvCxnSpPr/>
          <p:nvPr/>
        </p:nvCxnSpPr>
        <p:spPr>
          <a:xfrm>
            <a:off x="7485603" y="1649014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6E5210-1F7C-B145-9E80-E9AEF074449F}"/>
              </a:ext>
            </a:extLst>
          </p:cNvPr>
          <p:cNvCxnSpPr/>
          <p:nvPr/>
        </p:nvCxnSpPr>
        <p:spPr>
          <a:xfrm>
            <a:off x="7471129" y="4888155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7669BAF-1D3A-1944-801A-6F86C28E09AB}"/>
              </a:ext>
            </a:extLst>
          </p:cNvPr>
          <p:cNvSpPr/>
          <p:nvPr/>
        </p:nvSpPr>
        <p:spPr>
          <a:xfrm>
            <a:off x="8374642" y="127296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5DFC80-67E8-0E46-A26B-6EA20D8C86C0}"/>
              </a:ext>
            </a:extLst>
          </p:cNvPr>
          <p:cNvSpPr txBox="1"/>
          <p:nvPr/>
        </p:nvSpPr>
        <p:spPr>
          <a:xfrm>
            <a:off x="8455764" y="1445873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E71A1A-6E4F-9C4C-AE67-615EFC5DA7EA}"/>
              </a:ext>
            </a:extLst>
          </p:cNvPr>
          <p:cNvSpPr/>
          <p:nvPr/>
        </p:nvSpPr>
        <p:spPr>
          <a:xfrm>
            <a:off x="8408819" y="4564305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439548-42DC-064D-8401-6B2DA9A3C1AC}"/>
              </a:ext>
            </a:extLst>
          </p:cNvPr>
          <p:cNvSpPr txBox="1"/>
          <p:nvPr/>
        </p:nvSpPr>
        <p:spPr>
          <a:xfrm>
            <a:off x="8489941" y="4737210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CCEDF4D-4550-194C-AE5C-26546B60E6D7}"/>
              </a:ext>
            </a:extLst>
          </p:cNvPr>
          <p:cNvSpPr/>
          <p:nvPr/>
        </p:nvSpPr>
        <p:spPr>
          <a:xfrm>
            <a:off x="8366544" y="280753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C9B997-37AE-754C-B79D-CDF75DB898C6}"/>
              </a:ext>
            </a:extLst>
          </p:cNvPr>
          <p:cNvSpPr txBox="1"/>
          <p:nvPr/>
        </p:nvSpPr>
        <p:spPr>
          <a:xfrm>
            <a:off x="8447666" y="2980438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4D5C13-F83B-4845-9DD0-656DD4CCE702}"/>
              </a:ext>
            </a:extLst>
          </p:cNvPr>
          <p:cNvCxnSpPr/>
          <p:nvPr/>
        </p:nvCxnSpPr>
        <p:spPr>
          <a:xfrm>
            <a:off x="9344605" y="1564856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41C392-9529-5D40-813A-7DBDFB57A124}"/>
              </a:ext>
            </a:extLst>
          </p:cNvPr>
          <p:cNvCxnSpPr/>
          <p:nvPr/>
        </p:nvCxnSpPr>
        <p:spPr>
          <a:xfrm>
            <a:off x="9344605" y="1298221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A384B90-7A69-F44A-B992-4BADC0236148}"/>
              </a:ext>
            </a:extLst>
          </p:cNvPr>
          <p:cNvCxnSpPr/>
          <p:nvPr/>
        </p:nvCxnSpPr>
        <p:spPr>
          <a:xfrm>
            <a:off x="9344605" y="1837297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31765E5-9FB8-F640-9336-83D8AF8FB257}"/>
              </a:ext>
            </a:extLst>
          </p:cNvPr>
          <p:cNvSpPr/>
          <p:nvPr/>
        </p:nvSpPr>
        <p:spPr>
          <a:xfrm>
            <a:off x="10215433" y="1201111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649224-07BE-4748-88A3-66ED3CF20F2F}"/>
              </a:ext>
            </a:extLst>
          </p:cNvPr>
          <p:cNvSpPr/>
          <p:nvPr/>
        </p:nvSpPr>
        <p:spPr>
          <a:xfrm>
            <a:off x="10215432" y="1467746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F3CB02-CECD-154F-BB64-C26A81CBDB1D}"/>
              </a:ext>
            </a:extLst>
          </p:cNvPr>
          <p:cNvSpPr/>
          <p:nvPr/>
        </p:nvSpPr>
        <p:spPr>
          <a:xfrm>
            <a:off x="10215431" y="1783627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C21241-1C9F-8044-B57C-EA7D3A7D342C}"/>
              </a:ext>
            </a:extLst>
          </p:cNvPr>
          <p:cNvSpPr txBox="1"/>
          <p:nvPr/>
        </p:nvSpPr>
        <p:spPr>
          <a:xfrm>
            <a:off x="9300283" y="679334"/>
            <a:ext cx="111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532B9D-5CE6-6742-A167-D811059C4BE4}"/>
              </a:ext>
            </a:extLst>
          </p:cNvPr>
          <p:cNvSpPr txBox="1"/>
          <p:nvPr/>
        </p:nvSpPr>
        <p:spPr>
          <a:xfrm>
            <a:off x="10211090" y="588056"/>
            <a:ext cx="96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8A1E2DC-9B4A-EE4D-83FE-CB91078C6B64}"/>
              </a:ext>
            </a:extLst>
          </p:cNvPr>
          <p:cNvCxnSpPr/>
          <p:nvPr/>
        </p:nvCxnSpPr>
        <p:spPr>
          <a:xfrm>
            <a:off x="9362816" y="3077540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EE422D-F816-DD4D-AC8C-D5BAD85CC7B0}"/>
              </a:ext>
            </a:extLst>
          </p:cNvPr>
          <p:cNvCxnSpPr/>
          <p:nvPr/>
        </p:nvCxnSpPr>
        <p:spPr>
          <a:xfrm>
            <a:off x="9362816" y="2810905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413790-E314-F64A-AC47-A55E75602D27}"/>
              </a:ext>
            </a:extLst>
          </p:cNvPr>
          <p:cNvCxnSpPr/>
          <p:nvPr/>
        </p:nvCxnSpPr>
        <p:spPr>
          <a:xfrm>
            <a:off x="9362816" y="3349981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FE095C2-4B4D-364F-B0F0-DD8F46CFB5E6}"/>
              </a:ext>
            </a:extLst>
          </p:cNvPr>
          <p:cNvSpPr/>
          <p:nvPr/>
        </p:nvSpPr>
        <p:spPr>
          <a:xfrm>
            <a:off x="10233644" y="2713795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C1F234F-AC05-4A4B-BAC5-DD413266BACD}"/>
              </a:ext>
            </a:extLst>
          </p:cNvPr>
          <p:cNvSpPr/>
          <p:nvPr/>
        </p:nvSpPr>
        <p:spPr>
          <a:xfrm>
            <a:off x="10233643" y="2980430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F83E3C-A0F2-AA45-ACCB-F549BB86C99C}"/>
              </a:ext>
            </a:extLst>
          </p:cNvPr>
          <p:cNvSpPr/>
          <p:nvPr/>
        </p:nvSpPr>
        <p:spPr>
          <a:xfrm>
            <a:off x="10233642" y="3296311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7240DF-80ED-0440-A721-D1AFA2221E0A}"/>
              </a:ext>
            </a:extLst>
          </p:cNvPr>
          <p:cNvSpPr txBox="1"/>
          <p:nvPr/>
        </p:nvSpPr>
        <p:spPr>
          <a:xfrm>
            <a:off x="10201322" y="2125825"/>
            <a:ext cx="96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Keys</a:t>
            </a:r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4A310F8-EDA2-A24A-85D8-A63F043C4B55}"/>
              </a:ext>
            </a:extLst>
          </p:cNvPr>
          <p:cNvCxnSpPr/>
          <p:nvPr/>
        </p:nvCxnSpPr>
        <p:spPr>
          <a:xfrm>
            <a:off x="9378782" y="4867999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9EA1F85-51E6-EB41-AC8E-B6F42FB68492}"/>
              </a:ext>
            </a:extLst>
          </p:cNvPr>
          <p:cNvCxnSpPr/>
          <p:nvPr/>
        </p:nvCxnSpPr>
        <p:spPr>
          <a:xfrm>
            <a:off x="9378782" y="4601364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21030E8-E2ED-534A-B4F0-221EE25BF8E4}"/>
              </a:ext>
            </a:extLst>
          </p:cNvPr>
          <p:cNvCxnSpPr/>
          <p:nvPr/>
        </p:nvCxnSpPr>
        <p:spPr>
          <a:xfrm>
            <a:off x="9378782" y="5140440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84F8788-1361-884C-8CE1-E1C154E85D52}"/>
              </a:ext>
            </a:extLst>
          </p:cNvPr>
          <p:cNvSpPr/>
          <p:nvPr/>
        </p:nvSpPr>
        <p:spPr>
          <a:xfrm>
            <a:off x="10249610" y="4504254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EB6DB12-A265-6148-8004-1FA3DBAF139B}"/>
              </a:ext>
            </a:extLst>
          </p:cNvPr>
          <p:cNvSpPr/>
          <p:nvPr/>
        </p:nvSpPr>
        <p:spPr>
          <a:xfrm>
            <a:off x="10249609" y="4770889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7A9293D-9A5C-8F4E-975E-F8ACF6C6EBF2}"/>
              </a:ext>
            </a:extLst>
          </p:cNvPr>
          <p:cNvSpPr/>
          <p:nvPr/>
        </p:nvSpPr>
        <p:spPr>
          <a:xfrm>
            <a:off x="10249608" y="5086770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A1C5846-D836-9E43-805C-FCD4A860BE08}"/>
              </a:ext>
            </a:extLst>
          </p:cNvPr>
          <p:cNvSpPr txBox="1"/>
          <p:nvPr/>
        </p:nvSpPr>
        <p:spPr>
          <a:xfrm>
            <a:off x="10249607" y="3928198"/>
            <a:ext cx="96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7B2431-E030-534E-B410-1E3BFAFDBACE}"/>
              </a:ext>
            </a:extLst>
          </p:cNvPr>
          <p:cNvSpPr txBox="1"/>
          <p:nvPr/>
        </p:nvSpPr>
        <p:spPr>
          <a:xfrm>
            <a:off x="9322021" y="2181596"/>
            <a:ext cx="111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79FCDA-18BB-3248-B604-DB455492BDF2}"/>
              </a:ext>
            </a:extLst>
          </p:cNvPr>
          <p:cNvSpPr txBox="1"/>
          <p:nvPr/>
        </p:nvSpPr>
        <p:spPr>
          <a:xfrm>
            <a:off x="9378782" y="3952876"/>
            <a:ext cx="111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6F7E1E6-F651-2241-97BB-1E1F2EFD82B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2601280" y="3278564"/>
            <a:ext cx="10964" cy="1159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9C6614D-2F8F-914C-945D-41ADC08F7402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80876" y="1795978"/>
            <a:ext cx="7884" cy="878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DC32C0-A9E3-6E41-ACEE-1165D2154546}"/>
              </a:ext>
            </a:extLst>
          </p:cNvPr>
          <p:cNvSpPr txBox="1"/>
          <p:nvPr/>
        </p:nvSpPr>
        <p:spPr>
          <a:xfrm>
            <a:off x="2164447" y="1952837"/>
            <a:ext cx="24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C632F52-9E7E-D546-BA78-BFA2DDED4181}"/>
              </a:ext>
            </a:extLst>
          </p:cNvPr>
          <p:cNvSpPr txBox="1"/>
          <p:nvPr/>
        </p:nvSpPr>
        <p:spPr>
          <a:xfrm>
            <a:off x="1952273" y="3613024"/>
            <a:ext cx="24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7DD6B4A-EA15-DE48-8AE7-B72E0A93AC32}"/>
              </a:ext>
            </a:extLst>
          </p:cNvPr>
          <p:cNvCxnSpPr>
            <a:cxnSpLocks/>
          </p:cNvCxnSpPr>
          <p:nvPr/>
        </p:nvCxnSpPr>
        <p:spPr>
          <a:xfrm flipH="1">
            <a:off x="7834702" y="1985001"/>
            <a:ext cx="7884" cy="878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9B257F1-60F4-7F40-B5AE-6E019FF171AE}"/>
              </a:ext>
            </a:extLst>
          </p:cNvPr>
          <p:cNvCxnSpPr>
            <a:cxnSpLocks/>
          </p:cNvCxnSpPr>
          <p:nvPr/>
        </p:nvCxnSpPr>
        <p:spPr>
          <a:xfrm flipH="1">
            <a:off x="7831622" y="3453051"/>
            <a:ext cx="10964" cy="1159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DF6C6FA-6119-5B4B-AE57-5EF2E1541414}"/>
              </a:ext>
            </a:extLst>
          </p:cNvPr>
          <p:cNvSpPr txBox="1"/>
          <p:nvPr/>
        </p:nvSpPr>
        <p:spPr>
          <a:xfrm>
            <a:off x="6165875" y="2144563"/>
            <a:ext cx="24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6B1668-0FAC-F34F-B555-B7A7930E40EF}"/>
              </a:ext>
            </a:extLst>
          </p:cNvPr>
          <p:cNvSpPr txBox="1"/>
          <p:nvPr/>
        </p:nvSpPr>
        <p:spPr>
          <a:xfrm>
            <a:off x="6190888" y="3787850"/>
            <a:ext cx="24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54A98E0-FBE0-FE4D-BAFA-DEA711FEBBA4}"/>
              </a:ext>
            </a:extLst>
          </p:cNvPr>
          <p:cNvCxnSpPr/>
          <p:nvPr/>
        </p:nvCxnSpPr>
        <p:spPr>
          <a:xfrm flipH="1">
            <a:off x="2730843" y="847165"/>
            <a:ext cx="641373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E44AF20-BEB3-DF42-94F5-5E055ECE7789}"/>
              </a:ext>
            </a:extLst>
          </p:cNvPr>
          <p:cNvSpPr txBox="1"/>
          <p:nvPr/>
        </p:nvSpPr>
        <p:spPr>
          <a:xfrm>
            <a:off x="2996192" y="190682"/>
            <a:ext cx="325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positional</a:t>
            </a:r>
            <a:r>
              <a:rPr lang="zh-CN" altLang="en-US" dirty="0"/>
              <a:t> </a:t>
            </a:r>
            <a:r>
              <a:rPr lang="en-US" altLang="zh-CN" dirty="0"/>
              <a:t>Encoding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3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4517941" y="1241756"/>
            <a:ext cx="2265405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1869988" y="2858529"/>
            <a:ext cx="3852953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6096000" y="2858529"/>
            <a:ext cx="3852953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796465" y="1958448"/>
            <a:ext cx="1854179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650644" y="1958448"/>
            <a:ext cx="2371833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98E293-AF40-794D-B54E-5CDA328CF142}"/>
              </a:ext>
            </a:extLst>
          </p:cNvPr>
          <p:cNvSpPr txBox="1"/>
          <p:nvPr/>
        </p:nvSpPr>
        <p:spPr>
          <a:xfrm>
            <a:off x="4653348" y="1426973"/>
            <a:ext cx="158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5000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EBACA4-F033-044E-8699-E8A9161C9DDA}"/>
                  </a:ext>
                </a:extLst>
              </p:cNvPr>
              <p:cNvSpPr txBox="1"/>
              <p:nvPr/>
            </p:nvSpPr>
            <p:spPr>
              <a:xfrm>
                <a:off x="6316099" y="3076341"/>
                <a:ext cx="3632854" cy="425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/>
                  <a:t>Avg2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=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23"/>
                          </m:rP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𝑖𝑛𝑐𝑜𝑚𝑒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≥5000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𝑐𝑎𝑟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𝑣𝑎𝑙𝑢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EBACA4-F033-044E-8699-E8A9161C9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099" y="3076341"/>
                <a:ext cx="3632854" cy="425437"/>
              </a:xfrm>
              <a:prstGeom prst="rect">
                <a:avLst/>
              </a:prstGeom>
              <a:blipFill>
                <a:blip r:embed="rId2"/>
                <a:stretch>
                  <a:fillRect l="-3833" t="-97059" b="-1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3867665" y="2248930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6783346" y="2208598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6A6C2B7-86F3-FE40-9E35-E161C451693E}"/>
                  </a:ext>
                </a:extLst>
              </p:cNvPr>
              <p:cNvSpPr/>
              <p:nvPr/>
            </p:nvSpPr>
            <p:spPr>
              <a:xfrm>
                <a:off x="2167432" y="2967305"/>
                <a:ext cx="3648243" cy="517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Avg1=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brk m:alnAt="23"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𝑛𝑐𝑜𝑚𝑒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≥5000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𝑐𝑎𝑟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𝑣𝑎𝑙𝑢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6A6C2B7-86F3-FE40-9E35-E161C4516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432" y="2967305"/>
                <a:ext cx="3648243" cy="517770"/>
              </a:xfrm>
              <a:prstGeom prst="rect">
                <a:avLst/>
              </a:prstGeom>
              <a:blipFill>
                <a:blip r:embed="rId3"/>
                <a:stretch>
                  <a:fillRect l="-1389" t="-69048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8149FE-DFB8-4E4F-BA63-A6504B2A56FD}"/>
                  </a:ext>
                </a:extLst>
              </p:cNvPr>
              <p:cNvSpPr txBox="1"/>
              <p:nvPr/>
            </p:nvSpPr>
            <p:spPr>
              <a:xfrm>
                <a:off x="1398086" y="3813261"/>
                <a:ext cx="9836026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𝑠𝑞𝑢𝑎𝑟𝑒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𝑛𝑐𝑜𝑚𝑒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≥5000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𝑐𝑎𝑟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𝑣𝑎𝑙𝑢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𝑛𝑐𝑜𝑚𝑒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≥5000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𝑐𝑎𝑟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𝑣𝑎𝑙𝑢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8149FE-DFB8-4E4F-BA63-A6504B2A5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086" y="3813261"/>
                <a:ext cx="9836026" cy="756426"/>
              </a:xfrm>
              <a:prstGeom prst="rect">
                <a:avLst/>
              </a:prstGeom>
              <a:blipFill>
                <a:blip r:embed="rId4"/>
                <a:stretch>
                  <a:fillRect t="-120000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38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4307485" y="3095412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3373003" y="4751074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5541357" y="4751074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907948" y="3850993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045028" y="3850993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4412713" y="3204188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713" y="3204188"/>
                <a:ext cx="1442651" cy="646331"/>
              </a:xfrm>
              <a:prstGeom prst="rect">
                <a:avLst/>
              </a:prstGeom>
              <a:blipFill>
                <a:blip r:embed="rId2"/>
                <a:stretch>
                  <a:fillRect l="-3478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EBACA4-F033-044E-8699-E8A9161C9DDA}"/>
              </a:ext>
            </a:extLst>
          </p:cNvPr>
          <p:cNvSpPr txBox="1"/>
          <p:nvPr/>
        </p:nvSpPr>
        <p:spPr>
          <a:xfrm>
            <a:off x="5961872" y="4848422"/>
            <a:ext cx="7587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2000,</a:t>
            </a:r>
            <a:r>
              <a:rPr lang="zh-CN" altLang="en-US" dirty="0"/>
              <a:t> </a:t>
            </a:r>
            <a:r>
              <a:rPr lang="en-US" altLang="zh-CN" dirty="0"/>
              <a:t>6000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3833416" y="4069608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5703158" y="407350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3558355" y="4859850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-8000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2203954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-8,000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2203954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609" t="-10345" r="-103478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345" r="-2586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-8,000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4C3897E-7985-264F-BDB4-A568EBFC1340}"/>
              </a:ext>
            </a:extLst>
          </p:cNvPr>
          <p:cNvSpPr txBox="1"/>
          <p:nvPr/>
        </p:nvSpPr>
        <p:spPr>
          <a:xfrm>
            <a:off x="3373003" y="494270"/>
            <a:ext cx="405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AAB44D5-376A-5F46-A019-7BE738AA13EA}"/>
              </a:ext>
            </a:extLst>
          </p:cNvPr>
          <p:cNvSpPr/>
          <p:nvPr/>
        </p:nvSpPr>
        <p:spPr>
          <a:xfrm>
            <a:off x="3558355" y="4783075"/>
            <a:ext cx="854358" cy="684692"/>
          </a:xfrm>
          <a:custGeom>
            <a:avLst/>
            <a:gdLst>
              <a:gd name="connsiteX0" fmla="*/ 0 w 854358"/>
              <a:gd name="connsiteY0" fmla="*/ 342346 h 684692"/>
              <a:gd name="connsiteX1" fmla="*/ 427179 w 854358"/>
              <a:gd name="connsiteY1" fmla="*/ 0 h 684692"/>
              <a:gd name="connsiteX2" fmla="*/ 854358 w 854358"/>
              <a:gd name="connsiteY2" fmla="*/ 342346 h 684692"/>
              <a:gd name="connsiteX3" fmla="*/ 427179 w 854358"/>
              <a:gd name="connsiteY3" fmla="*/ 684692 h 684692"/>
              <a:gd name="connsiteX4" fmla="*/ 0 w 854358"/>
              <a:gd name="connsiteY4" fmla="*/ 342346 h 68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358" h="684692" extrusionOk="0">
                <a:moveTo>
                  <a:pt x="0" y="342346"/>
                </a:moveTo>
                <a:cubicBezTo>
                  <a:pt x="-36931" y="130494"/>
                  <a:pt x="150467" y="15308"/>
                  <a:pt x="427179" y="0"/>
                </a:cubicBezTo>
                <a:cubicBezTo>
                  <a:pt x="699271" y="7614"/>
                  <a:pt x="842077" y="153665"/>
                  <a:pt x="854358" y="342346"/>
                </a:cubicBezTo>
                <a:cubicBezTo>
                  <a:pt x="831759" y="553487"/>
                  <a:pt x="660640" y="698304"/>
                  <a:pt x="427179" y="684692"/>
                </a:cubicBezTo>
                <a:cubicBezTo>
                  <a:pt x="161254" y="668278"/>
                  <a:pt x="27740" y="544673"/>
                  <a:pt x="0" y="34234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3CF410E-2EB5-5049-9BFC-371AF4CCD2FD}"/>
              </a:ext>
            </a:extLst>
          </p:cNvPr>
          <p:cNvSpPr/>
          <p:nvPr/>
        </p:nvSpPr>
        <p:spPr>
          <a:xfrm>
            <a:off x="5782571" y="4797705"/>
            <a:ext cx="854358" cy="684692"/>
          </a:xfrm>
          <a:custGeom>
            <a:avLst/>
            <a:gdLst>
              <a:gd name="connsiteX0" fmla="*/ 0 w 854358"/>
              <a:gd name="connsiteY0" fmla="*/ 342346 h 684692"/>
              <a:gd name="connsiteX1" fmla="*/ 427179 w 854358"/>
              <a:gd name="connsiteY1" fmla="*/ 0 h 684692"/>
              <a:gd name="connsiteX2" fmla="*/ 854358 w 854358"/>
              <a:gd name="connsiteY2" fmla="*/ 342346 h 684692"/>
              <a:gd name="connsiteX3" fmla="*/ 427179 w 854358"/>
              <a:gd name="connsiteY3" fmla="*/ 684692 h 684692"/>
              <a:gd name="connsiteX4" fmla="*/ 0 w 854358"/>
              <a:gd name="connsiteY4" fmla="*/ 342346 h 68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358" h="684692" extrusionOk="0">
                <a:moveTo>
                  <a:pt x="0" y="342346"/>
                </a:moveTo>
                <a:cubicBezTo>
                  <a:pt x="-36931" y="130494"/>
                  <a:pt x="150467" y="15308"/>
                  <a:pt x="427179" y="0"/>
                </a:cubicBezTo>
                <a:cubicBezTo>
                  <a:pt x="699271" y="7614"/>
                  <a:pt x="842077" y="153665"/>
                  <a:pt x="854358" y="342346"/>
                </a:cubicBezTo>
                <a:cubicBezTo>
                  <a:pt x="831759" y="553487"/>
                  <a:pt x="660640" y="698304"/>
                  <a:pt x="427179" y="684692"/>
                </a:cubicBezTo>
                <a:cubicBezTo>
                  <a:pt x="161254" y="668278"/>
                  <a:pt x="27740" y="544673"/>
                  <a:pt x="0" y="34234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800B7F-5D2F-ED4C-9B85-117F62C2DBC2}"/>
              </a:ext>
            </a:extLst>
          </p:cNvPr>
          <p:cNvCxnSpPr>
            <a:cxnSpLocks/>
          </p:cNvCxnSpPr>
          <p:nvPr/>
        </p:nvCxnSpPr>
        <p:spPr>
          <a:xfrm>
            <a:off x="4226257" y="5482397"/>
            <a:ext cx="560703" cy="40801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14D173-E471-3C4C-AD5C-DBE58EA40B7F}"/>
              </a:ext>
            </a:extLst>
          </p:cNvPr>
          <p:cNvCxnSpPr>
            <a:cxnSpLocks/>
          </p:cNvCxnSpPr>
          <p:nvPr/>
        </p:nvCxnSpPr>
        <p:spPr>
          <a:xfrm flipH="1">
            <a:off x="5134038" y="5499768"/>
            <a:ext cx="827834" cy="390639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48F248D-2548-FF42-A06A-08F8EB8283A8}"/>
              </a:ext>
            </a:extLst>
          </p:cNvPr>
          <p:cNvSpPr txBox="1"/>
          <p:nvPr/>
        </p:nvSpPr>
        <p:spPr>
          <a:xfrm>
            <a:off x="4307485" y="5890407"/>
            <a:ext cx="267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Predict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Residuals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Values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Instead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of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True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Value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1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16144</TotalTime>
  <Words>1636</Words>
  <Application>Microsoft Macintosh PowerPoint</Application>
  <PresentationFormat>Widescreen</PresentationFormat>
  <Paragraphs>543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56</cp:revision>
  <dcterms:created xsi:type="dcterms:W3CDTF">2021-02-27T18:49:21Z</dcterms:created>
  <dcterms:modified xsi:type="dcterms:W3CDTF">2021-03-15T02:48:04Z</dcterms:modified>
</cp:coreProperties>
</file>