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  <p:sldId id="270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62"/>
  </p:normalViewPr>
  <p:slideViewPr>
    <p:cSldViewPr snapToGrid="0" snapToObjects="1">
      <p:cViewPr>
        <p:scale>
          <a:sx n="100" d="100"/>
          <a:sy n="100" d="100"/>
        </p:scale>
        <p:origin x="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7698" y="291398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463371" y="3892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4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817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B08496-0618-F74A-9C95-F87EEBD079B5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8978BB-3EA4-F14E-8650-3D308788C6CB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99B6F0-D89D-7842-8559-0F7B8BCE9173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DEAE9-6266-CA4E-B6AA-E382BE7497F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E0D0F-81CC-6846-9BA6-758BC4413A2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08702" y="364748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6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60AD607-48D2-BB48-8B87-084873480B68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AA9EB-9B1D-A04E-95AB-0F1965E60555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B941C-B79E-EC4A-9CD7-CD10EC4F644A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3FCB00-D195-F94A-B016-C6978E35A112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FA57C-C82B-2E40-B8AC-0BF887D981F5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468123" y="2066446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533641" y="3722108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701995" y="3722108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068586" y="2822027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05666" y="2822027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50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6043929" y="390852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994054" y="30406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63796" y="304453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718993" y="3830884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blipFill>
                <a:blip r:embed="rId3"/>
                <a:stretch>
                  <a:fillRect l="-12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/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blipFill>
                <a:blip r:embed="rId4"/>
                <a:stretch>
                  <a:fillRect l="-10000" t="-26087" r="-41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/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=18000+0.1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−8000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=17200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18000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blipFill>
                <a:blip r:embed="rId5"/>
                <a:stretch>
                  <a:fillRect t="-2986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3061" y="2915735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76153" y="348806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t=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2,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(A)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calculate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blipFill>
                <a:blip r:embed="rId3"/>
                <a:stretch>
                  <a:fillRect l="-89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7FB4D7-12B3-404C-A00C-7ECC44B1D9EE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14D2-B83D-404B-B61F-8591B993A9E3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3127A-EF85-CF40-911B-1ED0EDCA1C0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F0C03-6AE5-574D-9B44-83F9EB980E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72018D5-5E7C-744E-B381-9B743343F8BB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1600,</a:t>
            </a:r>
            <a:r>
              <a:rPr lang="zh-CN" altLang="en-US" dirty="0"/>
              <a:t> </a:t>
            </a:r>
            <a:r>
              <a:rPr lang="en-US" altLang="zh-CN" dirty="0"/>
              <a:t>5600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BC954-B27B-B849-8B5D-DD4D0026C135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117C7-2A99-5C44-8EAB-2DC8B26DA65B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4168ED-A6A0-ED41-A415-0AC4ACCEB1F0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CED20F-225F-2E4A-AAB0-F79ABD1C1F33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blipFill>
                <a:blip r:embed="rId6"/>
                <a:stretch>
                  <a:fillRect l="-2532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E17A2AF-FECF-DA45-B576-9E23F7C51D16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0B7CF6-ADE6-C447-BE11-82E87891065D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335B5-0F9A-9846-B6AF-348A5D7DD8D7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274B7-B67E-484E-848C-2A12D0B3788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7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C20878F-2FAA-F64A-82D9-67A4EA471C49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3600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E28FA-E391-8F4D-A14B-C482E932DAFF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FBFB66-8908-8944-9372-093A3EAE170C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84EDA-F100-D04B-8BAA-A39CC83911FC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BCBEE8-D99F-A448-AE85-3F9678B402AE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CED275-B21E-1B4E-9D7A-686A87F2E436}"/>
              </a:ext>
            </a:extLst>
          </p:cNvPr>
          <p:cNvCxnSpPr>
            <a:cxnSpLocks/>
          </p:cNvCxnSpPr>
          <p:nvPr/>
        </p:nvCxnSpPr>
        <p:spPr>
          <a:xfrm>
            <a:off x="7872410" y="3647714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705ED6-9A8F-0C47-A8D8-056D31778013}"/>
              </a:ext>
            </a:extLst>
          </p:cNvPr>
          <p:cNvSpPr txBox="1"/>
          <p:nvPr/>
        </p:nvSpPr>
        <p:spPr>
          <a:xfrm>
            <a:off x="3492966" y="388818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DF7C4-AB89-5D4A-9E7F-F52EDA28A299}"/>
              </a:ext>
            </a:extLst>
          </p:cNvPr>
          <p:cNvSpPr/>
          <p:nvPr/>
        </p:nvSpPr>
        <p:spPr>
          <a:xfrm>
            <a:off x="1534991" y="254131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641635" y="3956076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4F67F44-E8B7-BB4F-A10A-2D2389B8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717"/>
              </p:ext>
            </p:extLst>
          </p:nvPr>
        </p:nvGraphicFramePr>
        <p:xfrm>
          <a:off x="1601943" y="282959"/>
          <a:ext cx="58749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3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=1.67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/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</a:rPr>
                  <a:t> 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blipFill>
                <a:blip r:embed="rId4"/>
                <a:stretch>
                  <a:fillRect l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5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0.4,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=−0.42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C0680CA-16D5-7C44-A1BF-8A0120BE8584}"/>
              </a:ext>
            </a:extLst>
          </p:cNvPr>
          <p:cNvSpPr txBox="1"/>
          <p:nvPr/>
        </p:nvSpPr>
        <p:spPr>
          <a:xfrm>
            <a:off x="5421929" y="3402078"/>
            <a:ext cx="333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EA34C1-E84F-7D48-B617-5A5AD02F3A90}"/>
              </a:ext>
            </a:extLst>
          </p:cNvPr>
          <p:cNvSpPr/>
          <p:nvPr/>
        </p:nvSpPr>
        <p:spPr>
          <a:xfrm>
            <a:off x="829740" y="2606142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DA8C4B58-6802-A741-A0D1-D57FCF24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5363"/>
              </p:ext>
            </p:extLst>
          </p:nvPr>
        </p:nvGraphicFramePr>
        <p:xfrm>
          <a:off x="1309817" y="1337040"/>
          <a:ext cx="716692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2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50752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70459">
                  <a:extLst>
                    <a:ext uri="{9D8B030D-6E8A-4147-A177-3AD203B41FA5}">
                      <a16:colId xmlns:a16="http://schemas.microsoft.com/office/drawing/2014/main" val="2778724051"/>
                    </a:ext>
                  </a:extLst>
                </a:gridCol>
                <a:gridCol w="1544596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273898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B4724D-731D-3048-842B-882BF0FF737E}"/>
              </a:ext>
            </a:extLst>
          </p:cNvPr>
          <p:cNvSpPr txBox="1"/>
          <p:nvPr/>
        </p:nvSpPr>
        <p:spPr>
          <a:xfrm>
            <a:off x="2446639" y="190630"/>
            <a:ext cx="444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(odds)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Probability,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/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=0.41+0.5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−0.84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−0.84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1.67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/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𝑙𝑒𝑎𝑣𝑒𝑠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7AA0EC8-0656-844A-ADFE-CA3114B33818}"/>
              </a:ext>
            </a:extLst>
          </p:cNvPr>
          <p:cNvSpPr/>
          <p:nvPr/>
        </p:nvSpPr>
        <p:spPr>
          <a:xfrm>
            <a:off x="6783859" y="1337040"/>
            <a:ext cx="1569309" cy="252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E302-BC97-2B43-BB36-EAAD8573B978}"/>
              </a:ext>
            </a:extLst>
          </p:cNvPr>
          <p:cNvSpPr txBox="1"/>
          <p:nvPr/>
        </p:nvSpPr>
        <p:spPr>
          <a:xfrm>
            <a:off x="8711514" y="1533702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4AF8E-E188-574F-A626-20FE9CD79E23}"/>
              </a:ext>
            </a:extLst>
          </p:cNvPr>
          <p:cNvCxnSpPr>
            <a:cxnSpLocks/>
          </p:cNvCxnSpPr>
          <p:nvPr/>
        </p:nvCxnSpPr>
        <p:spPr>
          <a:xfrm>
            <a:off x="8353168" y="2347784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570295-1E03-EC4C-9D5F-9B988C09D179}"/>
              </a:ext>
            </a:extLst>
          </p:cNvPr>
          <p:cNvSpPr/>
          <p:nvPr/>
        </p:nvSpPr>
        <p:spPr>
          <a:xfrm>
            <a:off x="1309817" y="246170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556316" y="3942766"/>
            <a:ext cx="129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-0.55,</a:t>
            </a:r>
            <a:r>
              <a:rPr lang="zh-CN" altLang="en-US" dirty="0"/>
              <a:t> </a:t>
            </a:r>
            <a:r>
              <a:rPr lang="en-US" altLang="zh-CN" dirty="0"/>
              <a:t>0.45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0.22+0.22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0.78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1−0.78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=1.28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120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0.22,</a:t>
            </a:r>
            <a:r>
              <a:rPr lang="zh-CN" altLang="en-US" dirty="0"/>
              <a:t> </a:t>
            </a:r>
            <a:r>
              <a:rPr lang="en-US" altLang="zh-CN" dirty="0"/>
              <a:t>0.22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=−1.43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−0.55+0.45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1−0.55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(1−0.55)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=−0.20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A5354A2-0603-2D47-A41B-66DC7805F50D}"/>
              </a:ext>
            </a:extLst>
          </p:cNvPr>
          <p:cNvSpPr/>
          <p:nvPr/>
        </p:nvSpPr>
        <p:spPr>
          <a:xfrm>
            <a:off x="1541073" y="1910956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763" t="-10345" r="-12268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4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6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blipFill>
                <a:blip r:embed="rId3"/>
                <a:stretch>
                  <a:fillRect l="-2604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blipFill>
                <a:blip r:embed="rId4"/>
                <a:stretch>
                  <a:fillRect l="-787" r="-7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−3.2=1.99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9014174" y="346966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707317" y="345679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538390" y="5162330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014174" y="5169424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848809" y="4777517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04449" y="527729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979590" y="480836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340854" y="477751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143785" y="5238198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340875" y="4777517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−3.2=2.13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−3.2=−0.51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5061221" y="3403530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019872" y="259512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endCxn id="46" idx="3"/>
          </p:cNvCxnSpPr>
          <p:nvPr/>
        </p:nvCxnSpPr>
        <p:spPr>
          <a:xfrm flipV="1">
            <a:off x="6732637" y="3603585"/>
            <a:ext cx="916190" cy="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/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choose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this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tree,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even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prevent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prune,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since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Gain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0</a:t>
                </a:r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blipFill>
                <a:blip r:embed="rId10"/>
                <a:stretch>
                  <a:fillRect l="-2073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EC7185-D529-3245-9D71-0FB63CF49AE7}"/>
              </a:ext>
            </a:extLst>
          </p:cNvPr>
          <p:cNvCxnSpPr>
            <a:cxnSpLocks/>
          </p:cNvCxnSpPr>
          <p:nvPr/>
        </p:nvCxnSpPr>
        <p:spPr>
          <a:xfrm flipV="1">
            <a:off x="6242413" y="4894274"/>
            <a:ext cx="1246393" cy="34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789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2.5−1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24308"/>
            <a:ext cx="2031215" cy="60344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1123421" y="2292041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.76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3636" r="-937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6897" r="-121649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1724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3E5FEF-2981-784B-B5B5-34B1CDC30666}"/>
              </a:ext>
            </a:extLst>
          </p:cNvPr>
          <p:cNvSpPr/>
          <p:nvPr/>
        </p:nvSpPr>
        <p:spPr>
          <a:xfrm>
            <a:off x="6759146" y="407773"/>
            <a:ext cx="1478922" cy="205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357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10345" r="-22098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10345" r="-1237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10345" r="-3125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86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blipFill>
                <a:blip r:embed="rId3"/>
                <a:stretch>
                  <a:fillRect l="-182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-0.5,0.5,0.5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−0.5−0.5+0.5+0.5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blipFill>
                <a:blip r:embed="rId4"/>
                <a:stretch>
                  <a:fillRect l="-817" r="-81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(1−0.5)+1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  <a:blipFill>
                <a:blip r:embed="rId5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96145" y="3478739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660625" y="3472244"/>
            <a:ext cx="107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722283" y="6132793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131787" y="6141642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966422" y="5749735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68702" y="6287832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-0.5,-0.5,0.5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8024163" y="58060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458467" y="574973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261398" y="6210416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458488" y="5749735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−0=1.33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  <a:blipFill>
                <a:blip r:embed="rId8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0.5−0.5+0.5)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  <a:blipFill>
                <a:blip r:embed="rId9"/>
                <a:stretch>
                  <a:fillRect t="-10169" b="-8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694463" y="346305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345596" y="2561122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363730" y="3656910"/>
            <a:ext cx="1296895" cy="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C823-3E24-1A42-BCC8-617B4EFEC214}"/>
              </a:ext>
            </a:extLst>
          </p:cNvPr>
          <p:cNvSpPr txBox="1"/>
          <p:nvPr/>
        </p:nvSpPr>
        <p:spPr>
          <a:xfrm>
            <a:off x="854708" y="3402101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AB654-BA83-064D-A80E-B2A5F17F308D}"/>
              </a:ext>
            </a:extLst>
          </p:cNvPr>
          <p:cNvSpPr txBox="1"/>
          <p:nvPr/>
        </p:nvSpPr>
        <p:spPr>
          <a:xfrm>
            <a:off x="536740" y="4207057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(C)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/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𝑫𝒐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𝑷𝒓𝒖𝒏𝒆</m:t>
                    </m:r>
                  </m:oMath>
                </a14:m>
                <a:endParaRPr lang="en-US" altLang="zh-CN" sz="1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</m:oMath>
                </a14:m>
                <a:r>
                  <a:rPr lang="en-US" altLang="zh-CN" sz="1600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prune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  <a:blipFill>
                <a:blip r:embed="rId10"/>
                <a:stretch>
                  <a:fillRect l="-48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7B9C7E-BBC4-B543-A65D-A3061C548744}"/>
              </a:ext>
            </a:extLst>
          </p:cNvPr>
          <p:cNvCxnSpPr>
            <a:cxnSpLocks/>
          </p:cNvCxnSpPr>
          <p:nvPr/>
        </p:nvCxnSpPr>
        <p:spPr>
          <a:xfrm flipH="1">
            <a:off x="7523650" y="3842255"/>
            <a:ext cx="227673" cy="24492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/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blipFill>
                <a:blip r:embed="rId11"/>
                <a:stretch>
                  <a:fillRect l="-1609" t="-21739" r="-80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FF29777E-3505-7245-9B01-85B457C0BC46}"/>
              </a:ext>
            </a:extLst>
          </p:cNvPr>
          <p:cNvSpPr/>
          <p:nvPr/>
        </p:nvSpPr>
        <p:spPr>
          <a:xfrm>
            <a:off x="546788" y="4127773"/>
            <a:ext cx="10484559" cy="631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0.5,0.5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5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0.5−0.5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  <a:blipFill>
                <a:blip r:embed="rId3"/>
                <a:stretch>
                  <a:fillRect t="-16364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  <a:blipFill>
                <a:blip r:embed="rId4"/>
                <a:stretch>
                  <a:fillRect t="-14286" b="-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58516"/>
            <a:ext cx="2031215" cy="56923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802145" y="2059276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=−0.53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1111" r="-781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/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/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/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/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9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6897" r="-21975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6897" r="-12250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6897" r="-208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DE6FAE4-0883-C847-AA8A-D8E5ADDB669D}"/>
              </a:ext>
            </a:extLst>
          </p:cNvPr>
          <p:cNvSpPr/>
          <p:nvPr/>
        </p:nvSpPr>
        <p:spPr>
          <a:xfrm>
            <a:off x="6796215" y="383059"/>
            <a:ext cx="1532239" cy="208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9025"/>
              </p:ext>
            </p:extLst>
          </p:nvPr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76679"/>
              </p:ext>
            </p:extLst>
          </p:nvPr>
        </p:nvGraphicFramePr>
        <p:xfrm>
          <a:off x="769772" y="2631284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AEA7C2A0-CF68-AC47-A954-AAA24F0F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7765"/>
              </p:ext>
            </p:extLst>
          </p:nvPr>
        </p:nvGraphicFramePr>
        <p:xfrm>
          <a:off x="3354184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CD74813E-8CF7-3C41-BBCB-6E98C32A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00420"/>
              </p:ext>
            </p:extLst>
          </p:nvPr>
        </p:nvGraphicFramePr>
        <p:xfrm>
          <a:off x="5819749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62873"/>
              </p:ext>
            </p:extLst>
          </p:nvPr>
        </p:nvGraphicFramePr>
        <p:xfrm>
          <a:off x="8302486" y="2680814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74588" y="2195502"/>
            <a:ext cx="3772730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1CBEA-6CA5-4846-AB1C-9147CFECB72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59000" y="2251953"/>
            <a:ext cx="1173208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03C3F9-26DF-1640-9DB1-604A1173FCE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671121" y="2306033"/>
            <a:ext cx="1153444" cy="3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3636181" cy="3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DA0DE5-909F-AA44-9D4C-F7720D822EE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929752" y="3788254"/>
            <a:ext cx="1377550" cy="7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CCC8B4-50BA-114C-B3F1-1876B7E58F6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4588" y="3743804"/>
            <a:ext cx="1292358" cy="84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2C1D355-0724-A347-BAA9-2BA20045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84" y="3766218"/>
            <a:ext cx="4575568" cy="312083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70C55F-5C05-5F4B-9C8B-044876CF654A}"/>
              </a:ext>
            </a:extLst>
          </p:cNvPr>
          <p:cNvCxnSpPr>
            <a:cxnSpLocks/>
          </p:cNvCxnSpPr>
          <p:nvPr/>
        </p:nvCxnSpPr>
        <p:spPr>
          <a:xfrm flipH="1">
            <a:off x="6269929" y="3807706"/>
            <a:ext cx="164685" cy="26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9819FB-6516-AC43-A3A1-C4E7AD493177}"/>
              </a:ext>
            </a:extLst>
          </p:cNvPr>
          <p:cNvCxnSpPr>
            <a:cxnSpLocks/>
          </p:cNvCxnSpPr>
          <p:nvPr/>
        </p:nvCxnSpPr>
        <p:spPr>
          <a:xfrm>
            <a:off x="4312401" y="3768917"/>
            <a:ext cx="335799" cy="3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1FEF29-831D-864C-A274-1E9F88FF5E5A}"/>
              </a:ext>
            </a:extLst>
          </p:cNvPr>
          <p:cNvSpPr txBox="1"/>
          <p:nvPr/>
        </p:nvSpPr>
        <p:spPr>
          <a:xfrm>
            <a:off x="1023442" y="4564764"/>
            <a:ext cx="190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quantiles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BC76E8-E0DD-0E4B-BE91-BA6204A0C482}"/>
              </a:ext>
            </a:extLst>
          </p:cNvPr>
          <p:cNvSpPr txBox="1"/>
          <p:nvPr/>
        </p:nvSpPr>
        <p:spPr>
          <a:xfrm>
            <a:off x="769772" y="5722458"/>
            <a:ext cx="311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of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weight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First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Quantile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Weight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Quantile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0CA6EAC5-44BA-EF47-94B0-96177940C61F}"/>
              </a:ext>
            </a:extLst>
          </p:cNvPr>
          <p:cNvSpPr/>
          <p:nvPr/>
        </p:nvSpPr>
        <p:spPr>
          <a:xfrm rot="5400000">
            <a:off x="4681758" y="4364585"/>
            <a:ext cx="329484" cy="8480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B7B855C-7DF8-7342-919B-1288FC67734D}"/>
              </a:ext>
            </a:extLst>
          </p:cNvPr>
          <p:cNvSpPr/>
          <p:nvPr/>
        </p:nvSpPr>
        <p:spPr>
          <a:xfrm rot="5400000">
            <a:off x="5312126" y="4192401"/>
            <a:ext cx="329484" cy="2794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918BC10-2BD7-3A40-83DA-497803794316}"/>
              </a:ext>
            </a:extLst>
          </p:cNvPr>
          <p:cNvCxnSpPr>
            <a:endCxn id="64" idx="0"/>
          </p:cNvCxnSpPr>
          <p:nvPr/>
        </p:nvCxnSpPr>
        <p:spPr>
          <a:xfrm rot="10800000" flipV="1">
            <a:off x="2328662" y="4587524"/>
            <a:ext cx="2517839" cy="1134934"/>
          </a:xfrm>
          <a:prstGeom prst="curvedConnector2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8705A1-4E8A-1546-BC59-1C1444B203EC}"/>
              </a:ext>
            </a:extLst>
          </p:cNvPr>
          <p:cNvCxnSpPr/>
          <p:nvPr/>
        </p:nvCxnSpPr>
        <p:spPr>
          <a:xfrm rot="10800000" flipV="1">
            <a:off x="3217064" y="4137238"/>
            <a:ext cx="2259804" cy="2171815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0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4D154-C193-7E4C-BA00-BE9B6A53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98500"/>
            <a:ext cx="5543550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/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0.8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(1-0.8)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blipFill>
                <a:blip r:embed="rId3"/>
                <a:stretch>
                  <a:fillRect l="-38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543978-DFBF-FF48-9B05-9BFD48344E97}"/>
              </a:ext>
            </a:extLst>
          </p:cNvPr>
          <p:cNvSpPr txBox="1"/>
          <p:nvPr/>
        </p:nvSpPr>
        <p:spPr>
          <a:xfrm>
            <a:off x="1181100" y="914400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/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0.6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(1-0.6)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=0.24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blipFill>
                <a:blip r:embed="rId4"/>
                <a:stretch>
                  <a:fillRect l="-778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/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0.3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(1-0.3)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blipFill>
                <a:blip r:embed="rId5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/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0.2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(1-0.2)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blipFill>
                <a:blip r:embed="rId6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66FD29B-5920-EC44-9B4F-ACB2E5197944}"/>
              </a:ext>
            </a:extLst>
          </p:cNvPr>
          <p:cNvSpPr/>
          <p:nvPr/>
        </p:nvSpPr>
        <p:spPr>
          <a:xfrm rot="10964748">
            <a:off x="2551027" y="1367950"/>
            <a:ext cx="403225" cy="470069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55B7B8-2102-B242-BD7E-C207B4B1F9F1}"/>
              </a:ext>
            </a:extLst>
          </p:cNvPr>
          <p:cNvSpPr/>
          <p:nvPr/>
        </p:nvSpPr>
        <p:spPr>
          <a:xfrm rot="10964748">
            <a:off x="1618703" y="3272230"/>
            <a:ext cx="403225" cy="517076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2032AAB-3ABE-8146-AA7E-D8AAD2294EED}"/>
              </a:ext>
            </a:extLst>
          </p:cNvPr>
          <p:cNvSpPr/>
          <p:nvPr/>
        </p:nvSpPr>
        <p:spPr>
          <a:xfrm>
            <a:off x="4102099" y="1384036"/>
            <a:ext cx="403225" cy="965464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B1CFBFD-34B5-214C-8606-07696B9A1255}"/>
              </a:ext>
            </a:extLst>
          </p:cNvPr>
          <p:cNvSpPr/>
          <p:nvPr/>
        </p:nvSpPr>
        <p:spPr>
          <a:xfrm>
            <a:off x="5054599" y="3063653"/>
            <a:ext cx="403225" cy="735015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D72FEDC-E124-9E43-814A-3361948BF486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2391231" y="637265"/>
            <a:ext cx="1026301" cy="820637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6B963A9-7B0E-C646-9134-8F404371579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37075" y="1505297"/>
            <a:ext cx="2070100" cy="36147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0AE5C4-229A-564A-A8CB-AAD4345F6CA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57824" y="3416169"/>
            <a:ext cx="1149351" cy="1283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566A7B4-0F6D-A641-8CDD-0CA10C9787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8100" y="3863515"/>
            <a:ext cx="1104430" cy="427533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2D7EC1-A182-4C4A-AFE4-046B64E3DE38}"/>
              </a:ext>
            </a:extLst>
          </p:cNvPr>
          <p:cNvSpPr txBox="1"/>
          <p:nvPr/>
        </p:nvSpPr>
        <p:spPr>
          <a:xfrm>
            <a:off x="4724400" y="4508500"/>
            <a:ext cx="458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don’t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have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much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confidence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previously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predicted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probability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close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to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0.5,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the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weights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are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large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909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/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87937"/>
              </p:ext>
            </p:extLst>
          </p:nvPr>
        </p:nvGraphicFramePr>
        <p:xfrm>
          <a:off x="1625467" y="2765110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76596"/>
              </p:ext>
            </p:extLst>
          </p:nvPr>
        </p:nvGraphicFramePr>
        <p:xfrm>
          <a:off x="6702286" y="2765110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630283" y="2306033"/>
            <a:ext cx="3040838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2035981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F88EFE-18F0-2945-94C3-E177E071806E}"/>
              </a:ext>
            </a:extLst>
          </p:cNvPr>
          <p:cNvSpPr txBox="1"/>
          <p:nvPr/>
        </p:nvSpPr>
        <p:spPr>
          <a:xfrm>
            <a:off x="1599118" y="982594"/>
            <a:ext cx="2617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sz="2000" b="1" dirty="0" err="1">
                <a:solidFill>
                  <a:srgbClr val="7030A0"/>
                </a:solidFill>
              </a:rPr>
              <a:t>XGBoost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splits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data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so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that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each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drive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gets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unique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set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of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57ED6-208A-A24A-B389-0B1E26973315}"/>
              </a:ext>
            </a:extLst>
          </p:cNvPr>
          <p:cNvSpPr txBox="1"/>
          <p:nvPr/>
        </p:nvSpPr>
        <p:spPr>
          <a:xfrm>
            <a:off x="3927653" y="2853853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85926C-9268-484E-87DC-18965C257899}"/>
              </a:ext>
            </a:extLst>
          </p:cNvPr>
          <p:cNvSpPr/>
          <p:nvPr/>
        </p:nvSpPr>
        <p:spPr>
          <a:xfrm>
            <a:off x="3844022" y="2853853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43BF4E-6249-B04C-A77A-6A6F8B9C767C}"/>
              </a:ext>
            </a:extLst>
          </p:cNvPr>
          <p:cNvSpPr txBox="1"/>
          <p:nvPr/>
        </p:nvSpPr>
        <p:spPr>
          <a:xfrm>
            <a:off x="9044163" y="2765110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F06C7C-38D8-954A-93F8-73EA622FFABE}"/>
              </a:ext>
            </a:extLst>
          </p:cNvPr>
          <p:cNvSpPr/>
          <p:nvPr/>
        </p:nvSpPr>
        <p:spPr>
          <a:xfrm>
            <a:off x="8960532" y="27651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1BC26-9D56-304A-A93F-D8F83FFACFCC}"/>
              </a:ext>
            </a:extLst>
          </p:cNvPr>
          <p:cNvSpPr txBox="1"/>
          <p:nvPr/>
        </p:nvSpPr>
        <p:spPr>
          <a:xfrm>
            <a:off x="4984332" y="5383817"/>
            <a:ext cx="83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177E7-A73A-1541-B3D7-B90FAC040A1C}"/>
              </a:ext>
            </a:extLst>
          </p:cNvPr>
          <p:cNvSpPr/>
          <p:nvPr/>
        </p:nvSpPr>
        <p:spPr>
          <a:xfrm>
            <a:off x="4913911" y="52797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406EA8-36C5-5844-9265-81FD4134B79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6242" y="3921125"/>
            <a:ext cx="1672614" cy="135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190C25-6114-8B4E-9F60-B2A151EA0F5A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448856" y="3872550"/>
            <a:ext cx="2258246" cy="140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4116A9-1F54-0A4F-969C-9F52073126E5}"/>
              </a:ext>
            </a:extLst>
          </p:cNvPr>
          <p:cNvSpPr/>
          <p:nvPr/>
        </p:nvSpPr>
        <p:spPr>
          <a:xfrm>
            <a:off x="4762500" y="3677335"/>
            <a:ext cx="216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Then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If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CPU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needs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data,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both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Drive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can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reading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at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the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same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time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6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10345" r="-12268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1289848" y="296562"/>
            <a:ext cx="208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Sparsity-Aware Split Finding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/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−0.5+0.5+2.5+2.5+1.5+4.5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=17.29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blipFill>
                <a:blip r:embed="rId4"/>
                <a:stretch>
                  <a:fillRect l="-406" r="-40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6667" t="-6897" r="-6666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1579" t="-6897" r="-526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967" t="-6667" r="-64835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1579" t="-6667" r="-3509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99DE3F-9D1A-D04C-B6E9-7867AFA7895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752602" y="3563473"/>
            <a:ext cx="3564666" cy="100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A9F1F-284A-BF40-BE28-6325109B034F}"/>
              </a:ext>
            </a:extLst>
          </p:cNvPr>
          <p:cNvCxnSpPr>
            <a:cxnSpLocks/>
          </p:cNvCxnSpPr>
          <p:nvPr/>
        </p:nvCxnSpPr>
        <p:spPr>
          <a:xfrm>
            <a:off x="6477000" y="3563473"/>
            <a:ext cx="2089838" cy="99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7C2B46-0798-7E4F-ADD2-9BACF56D0678}"/>
              </a:ext>
            </a:extLst>
          </p:cNvPr>
          <p:cNvSpPr txBox="1"/>
          <p:nvPr/>
        </p:nvSpPr>
        <p:spPr>
          <a:xfrm>
            <a:off x="869995" y="2824680"/>
            <a:ext cx="123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table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threshold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E99D2-F51A-DA42-B895-89C3EAD8B4B9}"/>
              </a:ext>
            </a:extLst>
          </p:cNvPr>
          <p:cNvCxnSpPr>
            <a:cxnSpLocks/>
          </p:cNvCxnSpPr>
          <p:nvPr/>
        </p:nvCxnSpPr>
        <p:spPr>
          <a:xfrm flipH="1" flipV="1">
            <a:off x="1289847" y="4092246"/>
            <a:ext cx="157954" cy="462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7904907" y="461287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07" y="461287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262830" y="1534064"/>
            <a:ext cx="1110121" cy="6527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652628" y="1534989"/>
            <a:ext cx="987165" cy="5094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242269" y="1173705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700731" y="1190749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718565" y="1708194"/>
            <a:ext cx="123650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684810" y="1180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885403" y="114925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280658" y="1581349"/>
            <a:ext cx="1039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45370" y="504397"/>
                <a:ext cx="7299242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−17.29=−1.66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0" y="504397"/>
                <a:ext cx="7299242" cy="652743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032075" y="22202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5" y="2220275"/>
                <a:ext cx="1298244" cy="687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8795805" y="3302580"/>
            <a:ext cx="875281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7264876" y="3311352"/>
            <a:ext cx="1023392" cy="6215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8604506" y="2956231"/>
            <a:ext cx="641744" cy="3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03432" y="3370545"/>
            <a:ext cx="7856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811978" y="29390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8853408" y="293848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318974" y="3344481"/>
            <a:ext cx="1001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19815" y="428275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15" y="4282755"/>
                <a:ext cx="1298244" cy="687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8795805" y="5307013"/>
            <a:ext cx="799941" cy="656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7407673" y="5340670"/>
            <a:ext cx="1133129" cy="62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68937" y="4970720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524577" y="5418955"/>
            <a:ext cx="1113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899718" y="50015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260982" y="497071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8961401" y="5418955"/>
            <a:ext cx="709686" cy="36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206558" y="2924543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261003" y="4970720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171335" y="2315999"/>
                <a:ext cx="7502310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=−2.15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5" y="2315999"/>
                <a:ext cx="7502310" cy="65274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311907" y="5407248"/>
                <a:ext cx="7289881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7" y="5407248"/>
                <a:ext cx="7289881" cy="652743"/>
              </a:xfrm>
              <a:prstGeom prst="rect">
                <a:avLst/>
              </a:prstGeom>
              <a:blipFill>
                <a:blip r:embed="rId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213389" y="403993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6831176" y="307086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A079C9-B009-5340-91D4-B2A82A9DD43A}"/>
                  </a:ext>
                </a:extLst>
              </p:cNvPr>
              <p:cNvSpPr/>
              <p:nvPr/>
            </p:nvSpPr>
            <p:spPr>
              <a:xfrm>
                <a:off x="10274800" y="4267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A079C9-B009-5340-91D4-B2A82A9DD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800" y="426775"/>
                <a:ext cx="1298244" cy="6879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F65D126-D679-B344-8214-2914473EDB43}"/>
              </a:ext>
            </a:extLst>
          </p:cNvPr>
          <p:cNvSpPr/>
          <p:nvPr/>
        </p:nvSpPr>
        <p:spPr>
          <a:xfrm>
            <a:off x="11022521" y="1500477"/>
            <a:ext cx="1040891" cy="633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D8018C-FEC5-E044-A492-E11762D844F8}"/>
              </a:ext>
            </a:extLst>
          </p:cNvPr>
          <p:cNvCxnSpPr>
            <a:cxnSpLocks/>
          </p:cNvCxnSpPr>
          <p:nvPr/>
        </p:nvCxnSpPr>
        <p:spPr>
          <a:xfrm flipH="1">
            <a:off x="10612162" y="1139193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58CB4E-BC2A-C244-9BBA-1E2C958E4610}"/>
              </a:ext>
            </a:extLst>
          </p:cNvPr>
          <p:cNvCxnSpPr>
            <a:cxnSpLocks/>
          </p:cNvCxnSpPr>
          <p:nvPr/>
        </p:nvCxnSpPr>
        <p:spPr>
          <a:xfrm>
            <a:off x="11070624" y="1156237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8E1292-05E9-054B-9942-537BE90DEE44}"/>
              </a:ext>
            </a:extLst>
          </p:cNvPr>
          <p:cNvSpPr txBox="1"/>
          <p:nvPr/>
        </p:nvSpPr>
        <p:spPr>
          <a:xfrm>
            <a:off x="11073968" y="1522308"/>
            <a:ext cx="12365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EF9276-7C67-F248-89A6-4558135A8337}"/>
              </a:ext>
            </a:extLst>
          </p:cNvPr>
          <p:cNvSpPr txBox="1"/>
          <p:nvPr/>
        </p:nvSpPr>
        <p:spPr>
          <a:xfrm>
            <a:off x="10054703" y="11455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6870D-1D2F-6040-87ED-311894D09130}"/>
              </a:ext>
            </a:extLst>
          </p:cNvPr>
          <p:cNvSpPr txBox="1"/>
          <p:nvPr/>
        </p:nvSpPr>
        <p:spPr>
          <a:xfrm>
            <a:off x="11255296" y="111473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9FF141-7B86-524E-8234-97F3915A7020}"/>
              </a:ext>
            </a:extLst>
          </p:cNvPr>
          <p:cNvSpPr/>
          <p:nvPr/>
        </p:nvSpPr>
        <p:spPr>
          <a:xfrm>
            <a:off x="10063317" y="1581349"/>
            <a:ext cx="907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8F22D9-5087-F546-9CB3-5EEBF227B0D6}"/>
              </a:ext>
            </a:extLst>
          </p:cNvPr>
          <p:cNvSpPr/>
          <p:nvPr/>
        </p:nvSpPr>
        <p:spPr>
          <a:xfrm>
            <a:off x="9912173" y="1522252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56ED3-6B47-DA4B-9A67-E1F4E9392955}"/>
              </a:ext>
            </a:extLst>
          </p:cNvPr>
          <p:cNvSpPr/>
          <p:nvPr/>
        </p:nvSpPr>
        <p:spPr>
          <a:xfrm>
            <a:off x="11107699" y="3400006"/>
            <a:ext cx="933280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E84896-3698-084B-B121-88A6F8E42087}"/>
              </a:ext>
            </a:extLst>
          </p:cNvPr>
          <p:cNvSpPr txBox="1"/>
          <p:nvPr/>
        </p:nvSpPr>
        <p:spPr>
          <a:xfrm>
            <a:off x="11226553" y="3480906"/>
            <a:ext cx="7856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F86482-B7CC-2246-8F2E-B960EE9C1086}"/>
              </a:ext>
            </a:extLst>
          </p:cNvPr>
          <p:cNvSpPr txBox="1"/>
          <p:nvPr/>
        </p:nvSpPr>
        <p:spPr>
          <a:xfrm>
            <a:off x="10271982" y="3036517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1C51B2-24CB-044E-BAB5-F1E23ABD8044}"/>
              </a:ext>
            </a:extLst>
          </p:cNvPr>
          <p:cNvSpPr txBox="1"/>
          <p:nvPr/>
        </p:nvSpPr>
        <p:spPr>
          <a:xfrm>
            <a:off x="11277729" y="297248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28D4A7-B81B-F542-9D87-630EF2F88358}"/>
              </a:ext>
            </a:extLst>
          </p:cNvPr>
          <p:cNvSpPr/>
          <p:nvPr/>
        </p:nvSpPr>
        <p:spPr>
          <a:xfrm>
            <a:off x="9941900" y="3466345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51ADE-7A14-C846-878E-6522AC06B615}"/>
                  </a:ext>
                </a:extLst>
              </p:cNvPr>
              <p:cNvSpPr/>
              <p:nvPr/>
            </p:nvSpPr>
            <p:spPr>
              <a:xfrm>
                <a:off x="10421502" y="2247789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51ADE-7A14-C846-878E-6522AC06B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02" y="2247789"/>
                <a:ext cx="1298244" cy="6879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C62D1C-F3CA-3249-B655-93272FA02612}"/>
              </a:ext>
            </a:extLst>
          </p:cNvPr>
          <p:cNvCxnSpPr>
            <a:cxnSpLocks/>
          </p:cNvCxnSpPr>
          <p:nvPr/>
        </p:nvCxnSpPr>
        <p:spPr>
          <a:xfrm>
            <a:off x="10993933" y="2983745"/>
            <a:ext cx="551530" cy="38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CB3B48-BABE-154A-B670-79A7EFC65EB5}"/>
              </a:ext>
            </a:extLst>
          </p:cNvPr>
          <p:cNvCxnSpPr>
            <a:cxnSpLocks/>
          </p:cNvCxnSpPr>
          <p:nvPr/>
        </p:nvCxnSpPr>
        <p:spPr>
          <a:xfrm flipH="1">
            <a:off x="10595985" y="2952057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D7AD4FF-9B13-FD46-BE78-E382613396C2}"/>
              </a:ext>
            </a:extLst>
          </p:cNvPr>
          <p:cNvSpPr/>
          <p:nvPr/>
        </p:nvSpPr>
        <p:spPr>
          <a:xfrm>
            <a:off x="9886754" y="3399708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8E3BF-95A0-634A-9345-5D2E4A9F4E38}"/>
                  </a:ext>
                </a:extLst>
              </p:cNvPr>
              <p:cNvSpPr/>
              <p:nvPr/>
            </p:nvSpPr>
            <p:spPr>
              <a:xfrm>
                <a:off x="10490919" y="43264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8E3BF-95A0-634A-9345-5D2E4A9F4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919" y="4326475"/>
                <a:ext cx="1298244" cy="6879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CF496743-C9A7-8C4C-9659-948614293CC8}"/>
              </a:ext>
            </a:extLst>
          </p:cNvPr>
          <p:cNvSpPr/>
          <p:nvPr/>
        </p:nvSpPr>
        <p:spPr>
          <a:xfrm>
            <a:off x="11166909" y="5350732"/>
            <a:ext cx="896503" cy="6879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5F93F8-893A-4543-92EA-8F41F6EA7B3E}"/>
              </a:ext>
            </a:extLst>
          </p:cNvPr>
          <p:cNvSpPr/>
          <p:nvPr/>
        </p:nvSpPr>
        <p:spPr>
          <a:xfrm>
            <a:off x="9778777" y="5384390"/>
            <a:ext cx="1133129" cy="62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D039E7-6DB8-8242-B888-CB695C8AA66E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1140041" y="5014440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F5EE6D1-E9AB-0F42-B20A-ABB1EAF649DA}"/>
              </a:ext>
            </a:extLst>
          </p:cNvPr>
          <p:cNvSpPr txBox="1"/>
          <p:nvPr/>
        </p:nvSpPr>
        <p:spPr>
          <a:xfrm>
            <a:off x="9895681" y="5462675"/>
            <a:ext cx="11131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39E243-67E3-CE43-AE58-E5156CFC3129}"/>
              </a:ext>
            </a:extLst>
          </p:cNvPr>
          <p:cNvSpPr txBox="1"/>
          <p:nvPr/>
        </p:nvSpPr>
        <p:spPr>
          <a:xfrm>
            <a:off x="10270822" y="50452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FE518-F777-004A-AF21-6CB7750ED08F}"/>
              </a:ext>
            </a:extLst>
          </p:cNvPr>
          <p:cNvSpPr txBox="1"/>
          <p:nvPr/>
        </p:nvSpPr>
        <p:spPr>
          <a:xfrm>
            <a:off x="11276421" y="502418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EB29E-670C-974C-9F54-008EFF8759AE}"/>
              </a:ext>
            </a:extLst>
          </p:cNvPr>
          <p:cNvSpPr/>
          <p:nvPr/>
        </p:nvSpPr>
        <p:spPr>
          <a:xfrm>
            <a:off x="11140798" y="5375010"/>
            <a:ext cx="992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</a:p>
          <a:p>
            <a:r>
              <a:rPr lang="en-US" altLang="zh-CN" dirty="0"/>
              <a:t>(2.5,4.5)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1F229E-024A-0647-99F5-8D6160445C91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632107" y="5014440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BBE115-99BA-8D43-81C1-7C018AD1A30B}"/>
                  </a:ext>
                </a:extLst>
              </p:cNvPr>
              <p:cNvSpPr/>
              <p:nvPr/>
            </p:nvSpPr>
            <p:spPr>
              <a:xfrm>
                <a:off x="7899718" y="107667"/>
                <a:ext cx="106522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BBE115-99BA-8D43-81C1-7C018AD1A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18" y="107667"/>
                <a:ext cx="1065228" cy="391582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46EC4D-3FB7-C94A-B174-C0E4E07E062B}"/>
                  </a:ext>
                </a:extLst>
              </p:cNvPr>
              <p:cNvSpPr/>
              <p:nvPr/>
            </p:nvSpPr>
            <p:spPr>
              <a:xfrm>
                <a:off x="10402951" y="44600"/>
                <a:ext cx="119827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46EC4D-3FB7-C94A-B174-C0E4E07E0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951" y="44600"/>
                <a:ext cx="1198277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EEC395-0315-F142-86EE-D20B782E12F8}"/>
                  </a:ext>
                </a:extLst>
              </p:cNvPr>
              <p:cNvSpPr/>
              <p:nvPr/>
            </p:nvSpPr>
            <p:spPr>
              <a:xfrm>
                <a:off x="90148" y="1265095"/>
                <a:ext cx="7297087" cy="652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2.5+4.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−17.29=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4.88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EEC395-0315-F142-86EE-D20B782E1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" y="1265095"/>
                <a:ext cx="7297087" cy="652743"/>
              </a:xfrm>
              <a:prstGeom prst="rect">
                <a:avLst/>
              </a:prstGeom>
              <a:blipFill>
                <a:blip r:embed="rId1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A124CE-E46F-8F4F-BA86-65C910927D24}"/>
                  </a:ext>
                </a:extLst>
              </p:cNvPr>
              <p:cNvSpPr/>
              <p:nvPr/>
            </p:nvSpPr>
            <p:spPr>
              <a:xfrm>
                <a:off x="264243" y="3026608"/>
                <a:ext cx="7417352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+2.5+4.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=6.91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A124CE-E46F-8F4F-BA86-65C910927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3" y="3026608"/>
                <a:ext cx="7417352" cy="65274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31B26B1-7D02-994F-B4D5-F12D1A1D74C3}"/>
                  </a:ext>
                </a:extLst>
              </p:cNvPr>
              <p:cNvSpPr/>
              <p:nvPr/>
            </p:nvSpPr>
            <p:spPr>
              <a:xfrm>
                <a:off x="66033" y="4749632"/>
                <a:ext cx="73235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0.5+0.5+2.5+2.5+4.5)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=−1.12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31B26B1-7D02-994F-B4D5-F12D1A1D7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" y="4749632"/>
                <a:ext cx="7323543" cy="652743"/>
              </a:xfrm>
              <a:prstGeom prst="rect">
                <a:avLst/>
              </a:prstGeom>
              <a:blipFill>
                <a:blip r:embed="rId1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7E71F93-CAE9-094E-BD8B-BAE43AD9DDDC}"/>
              </a:ext>
            </a:extLst>
          </p:cNvPr>
          <p:cNvCxnSpPr>
            <a:cxnSpLocks/>
          </p:cNvCxnSpPr>
          <p:nvPr/>
        </p:nvCxnSpPr>
        <p:spPr>
          <a:xfrm flipV="1">
            <a:off x="5826999" y="3992220"/>
            <a:ext cx="4632650" cy="296594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51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B460D-EB56-994C-81E1-54574D0E1AA7}"/>
              </a:ext>
            </a:extLst>
          </p:cNvPr>
          <p:cNvSpPr/>
          <p:nvPr/>
        </p:nvSpPr>
        <p:spPr>
          <a:xfrm>
            <a:off x="5920673" y="1660843"/>
            <a:ext cx="1508827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46701-A9E0-C84E-8241-61D0847600B3}"/>
              </a:ext>
            </a:extLst>
          </p:cNvPr>
          <p:cNvSpPr txBox="1"/>
          <p:nvPr/>
        </p:nvSpPr>
        <p:spPr>
          <a:xfrm>
            <a:off x="6271328" y="1711192"/>
            <a:ext cx="99213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DE236-132D-8A4E-8C6B-64EB6E8DF0B7}"/>
              </a:ext>
            </a:extLst>
          </p:cNvPr>
          <p:cNvSpPr txBox="1"/>
          <p:nvPr/>
        </p:nvSpPr>
        <p:spPr>
          <a:xfrm>
            <a:off x="4205430" y="1061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701B4-9D81-8245-AED5-C2EEB8EF74AE}"/>
              </a:ext>
            </a:extLst>
          </p:cNvPr>
          <p:cNvSpPr txBox="1"/>
          <p:nvPr/>
        </p:nvSpPr>
        <p:spPr>
          <a:xfrm>
            <a:off x="5878486" y="106108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70BF2-6EB8-CA4B-9380-DDE3B12872C0}"/>
              </a:ext>
            </a:extLst>
          </p:cNvPr>
          <p:cNvSpPr/>
          <p:nvPr/>
        </p:nvSpPr>
        <p:spPr>
          <a:xfrm>
            <a:off x="3566365" y="1838678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1E2CA-AD68-2B4A-A9F0-040973640E42}"/>
                  </a:ext>
                </a:extLst>
              </p:cNvPr>
              <p:cNvSpPr/>
              <p:nvPr/>
            </p:nvSpPr>
            <p:spPr>
              <a:xfrm>
                <a:off x="4693802" y="190389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1E2CA-AD68-2B4A-A9F0-040973640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02" y="190389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03EE8-3998-5340-86EA-84830C13B1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66233" y="926345"/>
            <a:ext cx="1408854" cy="7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55F90B-EB86-F84E-94F2-3746B88B89D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6576" y="894657"/>
            <a:ext cx="1178696" cy="8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82018-470E-FF4C-8708-81EBA4E5062F}"/>
              </a:ext>
            </a:extLst>
          </p:cNvPr>
          <p:cNvSpPr/>
          <p:nvPr/>
        </p:nvSpPr>
        <p:spPr>
          <a:xfrm>
            <a:off x="3574880" y="1775097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20F85DC4-6C95-424A-9C6B-C3C8130A7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7528"/>
              </p:ext>
            </p:extLst>
          </p:nvPr>
        </p:nvGraphicFramePr>
        <p:xfrm>
          <a:off x="3921516" y="2475103"/>
          <a:ext cx="26875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0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C52CC5C3-752F-7C4B-9D42-5BE9773CF892}"/>
              </a:ext>
            </a:extLst>
          </p:cNvPr>
          <p:cNvSpPr/>
          <p:nvPr/>
        </p:nvSpPr>
        <p:spPr>
          <a:xfrm>
            <a:off x="4489520" y="98338"/>
            <a:ext cx="1693488" cy="1280450"/>
          </a:xfrm>
          <a:custGeom>
            <a:avLst/>
            <a:gdLst>
              <a:gd name="connsiteX0" fmla="*/ 0 w 1693488"/>
              <a:gd name="connsiteY0" fmla="*/ 640225 h 1280450"/>
              <a:gd name="connsiteX1" fmla="*/ 846744 w 1693488"/>
              <a:gd name="connsiteY1" fmla="*/ 0 h 1280450"/>
              <a:gd name="connsiteX2" fmla="*/ 1693488 w 1693488"/>
              <a:gd name="connsiteY2" fmla="*/ 640225 h 1280450"/>
              <a:gd name="connsiteX3" fmla="*/ 846744 w 1693488"/>
              <a:gd name="connsiteY3" fmla="*/ 1280450 h 1280450"/>
              <a:gd name="connsiteX4" fmla="*/ 0 w 1693488"/>
              <a:gd name="connsiteY4" fmla="*/ 640225 h 128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88" h="1280450" extrusionOk="0">
                <a:moveTo>
                  <a:pt x="0" y="640225"/>
                </a:moveTo>
                <a:cubicBezTo>
                  <a:pt x="-22973" y="272468"/>
                  <a:pt x="373559" y="2080"/>
                  <a:pt x="846744" y="0"/>
                </a:cubicBezTo>
                <a:cubicBezTo>
                  <a:pt x="1335745" y="4496"/>
                  <a:pt x="1677688" y="287140"/>
                  <a:pt x="1693488" y="640225"/>
                </a:cubicBezTo>
                <a:cubicBezTo>
                  <a:pt x="1684744" y="1002351"/>
                  <a:pt x="1312252" y="1292258"/>
                  <a:pt x="846744" y="1280450"/>
                </a:cubicBezTo>
                <a:cubicBezTo>
                  <a:pt x="361312" y="1270718"/>
                  <a:pt x="40223" y="1013031"/>
                  <a:pt x="0" y="6402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6A1A0D-CAE1-8641-B8A8-3D6FD36A5EF7}"/>
              </a:ext>
            </a:extLst>
          </p:cNvPr>
          <p:cNvSpPr/>
          <p:nvPr/>
        </p:nvSpPr>
        <p:spPr>
          <a:xfrm>
            <a:off x="5992046" y="1548267"/>
            <a:ext cx="1414206" cy="907943"/>
          </a:xfrm>
          <a:custGeom>
            <a:avLst/>
            <a:gdLst>
              <a:gd name="connsiteX0" fmla="*/ 0 w 1414206"/>
              <a:gd name="connsiteY0" fmla="*/ 453972 h 907943"/>
              <a:gd name="connsiteX1" fmla="*/ 707103 w 1414206"/>
              <a:gd name="connsiteY1" fmla="*/ 0 h 907943"/>
              <a:gd name="connsiteX2" fmla="*/ 1414206 w 1414206"/>
              <a:gd name="connsiteY2" fmla="*/ 453972 h 907943"/>
              <a:gd name="connsiteX3" fmla="*/ 707103 w 1414206"/>
              <a:gd name="connsiteY3" fmla="*/ 907944 h 907943"/>
              <a:gd name="connsiteX4" fmla="*/ 0 w 1414206"/>
              <a:gd name="connsiteY4" fmla="*/ 453972 h 90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206" h="907943" extrusionOk="0">
                <a:moveTo>
                  <a:pt x="0" y="453972"/>
                </a:moveTo>
                <a:cubicBezTo>
                  <a:pt x="-31905" y="183570"/>
                  <a:pt x="304879" y="4392"/>
                  <a:pt x="707103" y="0"/>
                </a:cubicBezTo>
                <a:cubicBezTo>
                  <a:pt x="1121891" y="5109"/>
                  <a:pt x="1410776" y="203359"/>
                  <a:pt x="1414206" y="453972"/>
                </a:cubicBezTo>
                <a:cubicBezTo>
                  <a:pt x="1401607" y="716997"/>
                  <a:pt x="1085168" y="976796"/>
                  <a:pt x="707103" y="907944"/>
                </a:cubicBezTo>
                <a:cubicBezTo>
                  <a:pt x="277745" y="886696"/>
                  <a:pt x="39166" y="723408"/>
                  <a:pt x="0" y="45397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8E6DCB8-09FB-7F48-B5E4-5B0E946E4367}"/>
              </a:ext>
            </a:extLst>
          </p:cNvPr>
          <p:cNvSpPr/>
          <p:nvPr/>
        </p:nvSpPr>
        <p:spPr>
          <a:xfrm rot="18126993">
            <a:off x="6395064" y="496917"/>
            <a:ext cx="257873" cy="10942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F2578-F3AD-B548-804D-D3FF6BF410F0}"/>
              </a:ext>
            </a:extLst>
          </p:cNvPr>
          <p:cNvSpPr txBox="1"/>
          <p:nvPr/>
        </p:nvSpPr>
        <p:spPr>
          <a:xfrm>
            <a:off x="6265342" y="228768"/>
            <a:ext cx="20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Default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Path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for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Missing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values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7E1E6-F651-2241-97BB-1E1F2EFD82B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601280" y="3278564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C6614D-2F8F-914C-945D-41ADC08F740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80876" y="1795978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DC32C0-A9E3-6E41-ACEE-1165D2154546}"/>
              </a:ext>
            </a:extLst>
          </p:cNvPr>
          <p:cNvSpPr txBox="1"/>
          <p:nvPr/>
        </p:nvSpPr>
        <p:spPr>
          <a:xfrm>
            <a:off x="2164447" y="1952837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632F52-9E7E-D546-BA78-BFA2DDED4181}"/>
              </a:ext>
            </a:extLst>
          </p:cNvPr>
          <p:cNvSpPr txBox="1"/>
          <p:nvPr/>
        </p:nvSpPr>
        <p:spPr>
          <a:xfrm>
            <a:off x="1952273" y="3613024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DD6B4A-EA15-DE48-8AE7-B72E0A93AC32}"/>
              </a:ext>
            </a:extLst>
          </p:cNvPr>
          <p:cNvCxnSpPr>
            <a:cxnSpLocks/>
          </p:cNvCxnSpPr>
          <p:nvPr/>
        </p:nvCxnSpPr>
        <p:spPr>
          <a:xfrm flipH="1">
            <a:off x="7834702" y="1985001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257F1-60F4-7F40-B5AE-6E019FF171AE}"/>
              </a:ext>
            </a:extLst>
          </p:cNvPr>
          <p:cNvCxnSpPr>
            <a:cxnSpLocks/>
          </p:cNvCxnSpPr>
          <p:nvPr/>
        </p:nvCxnSpPr>
        <p:spPr>
          <a:xfrm flipH="1">
            <a:off x="7831622" y="3453051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F6C6FA-6119-5B4B-AE57-5EF2E1541414}"/>
              </a:ext>
            </a:extLst>
          </p:cNvPr>
          <p:cNvSpPr txBox="1"/>
          <p:nvPr/>
        </p:nvSpPr>
        <p:spPr>
          <a:xfrm>
            <a:off x="6165875" y="2144563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B1668-0FAC-F34F-B555-B7A7930E40EF}"/>
              </a:ext>
            </a:extLst>
          </p:cNvPr>
          <p:cNvSpPr txBox="1"/>
          <p:nvPr/>
        </p:nvSpPr>
        <p:spPr>
          <a:xfrm>
            <a:off x="6190888" y="3787850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4A98E0-FBE0-FE4D-BAFA-DEA711FEBBA4}"/>
              </a:ext>
            </a:extLst>
          </p:cNvPr>
          <p:cNvCxnSpPr/>
          <p:nvPr/>
        </p:nvCxnSpPr>
        <p:spPr>
          <a:xfrm flipH="1">
            <a:off x="2730843" y="847165"/>
            <a:ext cx="64137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44AF20-BEB3-DF42-94F5-5E055ECE7789}"/>
              </a:ext>
            </a:extLst>
          </p:cNvPr>
          <p:cNvSpPr txBox="1"/>
          <p:nvPr/>
        </p:nvSpPr>
        <p:spPr>
          <a:xfrm>
            <a:off x="2996192" y="190682"/>
            <a:ext cx="32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517941" y="1241756"/>
            <a:ext cx="2265405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869988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6096000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96465" y="1958448"/>
            <a:ext cx="1854179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644" y="1958448"/>
            <a:ext cx="2371833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653348" y="1426973"/>
            <a:ext cx="15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/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Avg2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blipFill>
                <a:blip r:embed="rId2"/>
                <a:stretch>
                  <a:fillRect l="-3833" t="-97059" b="-1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67665" y="22489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6783346" y="220859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/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Avg1=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𝑛𝑐𝑜𝑚𝑒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  <a:blipFill>
                <a:blip r:embed="rId3"/>
                <a:stretch>
                  <a:fillRect l="-1389" t="-69048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/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blipFill>
                <a:blip r:embed="rId4"/>
                <a:stretch>
                  <a:fillRect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307485" y="3095412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373003" y="4751074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541357" y="4751074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7948" y="3850993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5028" y="3850993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5961872" y="4848422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33416" y="406960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703158" y="407350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558355" y="4859850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AB44D5-376A-5F46-A019-7BE738AA13EA}"/>
              </a:ext>
            </a:extLst>
          </p:cNvPr>
          <p:cNvSpPr/>
          <p:nvPr/>
        </p:nvSpPr>
        <p:spPr>
          <a:xfrm>
            <a:off x="3558355" y="478307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CF410E-2EB5-5049-9BFC-371AF4CCD2FD}"/>
              </a:ext>
            </a:extLst>
          </p:cNvPr>
          <p:cNvSpPr/>
          <p:nvPr/>
        </p:nvSpPr>
        <p:spPr>
          <a:xfrm>
            <a:off x="5782571" y="479770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4226257" y="5482397"/>
            <a:ext cx="560703" cy="40801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 flipH="1">
            <a:off x="5134038" y="5499768"/>
            <a:ext cx="827834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8F248D-2548-FF42-A06A-08F8EB8283A8}"/>
              </a:ext>
            </a:extLst>
          </p:cNvPr>
          <p:cNvSpPr txBox="1"/>
          <p:nvPr/>
        </p:nvSpPr>
        <p:spPr>
          <a:xfrm>
            <a:off x="4307485" y="5890407"/>
            <a:ext cx="267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Predict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Residuals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Instead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of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True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18351</TotalTime>
  <Words>2010</Words>
  <Application>Microsoft Macintosh PowerPoint</Application>
  <PresentationFormat>Widescreen</PresentationFormat>
  <Paragraphs>697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65</cp:revision>
  <dcterms:created xsi:type="dcterms:W3CDTF">2021-02-27T18:49:21Z</dcterms:created>
  <dcterms:modified xsi:type="dcterms:W3CDTF">2021-03-16T15:34:54Z</dcterms:modified>
</cp:coreProperties>
</file>