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8FAD0-29AD-2F4C-977E-5BD250080B7D}"/>
              </a:ext>
            </a:extLst>
          </p:cNvPr>
          <p:cNvSpPr txBox="1"/>
          <p:nvPr/>
        </p:nvSpPr>
        <p:spPr>
          <a:xfrm>
            <a:off x="1271489" y="74074"/>
            <a:ext cx="24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activation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062313" y="848426"/>
            <a:ext cx="284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84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8</cp:revision>
  <dcterms:created xsi:type="dcterms:W3CDTF">2021-02-27T18:49:21Z</dcterms:created>
  <dcterms:modified xsi:type="dcterms:W3CDTF">2021-03-03T02:16:53Z</dcterms:modified>
</cp:coreProperties>
</file>