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306" r:id="rId2"/>
    <p:sldId id="322" r:id="rId3"/>
    <p:sldId id="338" r:id="rId4"/>
    <p:sldId id="339" r:id="rId5"/>
    <p:sldId id="340" r:id="rId6"/>
    <p:sldId id="341" r:id="rId7"/>
    <p:sldId id="342" r:id="rId8"/>
    <p:sldId id="343" r:id="rId9"/>
    <p:sldId id="335" r:id="rId10"/>
    <p:sldId id="344" r:id="rId11"/>
    <p:sldId id="345" r:id="rId12"/>
    <p:sldId id="336" r:id="rId13"/>
    <p:sldId id="346" r:id="rId14"/>
    <p:sldId id="347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15" autoAdjust="0"/>
    <p:restoredTop sz="94660"/>
  </p:normalViewPr>
  <p:slideViewPr>
    <p:cSldViewPr snapToGrid="0">
      <p:cViewPr>
        <p:scale>
          <a:sx n="124" d="100"/>
          <a:sy n="124" d="100"/>
        </p:scale>
        <p:origin x="-125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9F6F2-EAC3-4840-9775-0E03C4E1356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81B5-645E-4711-B4C1-58DA6A8E3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94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82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70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2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91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5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14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21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5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7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5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11AD-7BFE-430D-B76D-14B10D392A39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8068-29B3-4EF7-8E48-1EF86742B7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6888" y="319148"/>
            <a:ext cx="764711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新型態資安實務課程計畫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23332"/>
            <a:ext cx="1415772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教育部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8"/>
          <p:cNvSpPr txBox="1">
            <a:spLocks/>
          </p:cNvSpPr>
          <p:nvPr/>
        </p:nvSpPr>
        <p:spPr>
          <a:xfrm>
            <a:off x="204144" y="1591337"/>
            <a:ext cx="3999065" cy="497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單元</a:t>
            </a:r>
            <a:r>
              <a:rPr lang="zh-TW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網站安全分析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9"/>
          <p:cNvSpPr txBox="1">
            <a:spLocks/>
          </p:cNvSpPr>
          <p:nvPr/>
        </p:nvSpPr>
        <p:spPr>
          <a:xfrm>
            <a:off x="41718" y="3571176"/>
            <a:ext cx="2161958" cy="49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錄影</a:t>
            </a:r>
            <a:r>
              <a:rPr lang="zh-TW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教師</a:t>
            </a:r>
            <a:r>
              <a:rPr lang="en-US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龍大大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070042"/>
            <a:ext cx="91440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資訊安全基礎實務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 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practical introduction to security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-81757" y="3032567"/>
            <a:ext cx="9295207" cy="633374"/>
            <a:chOff x="-81757" y="3032567"/>
            <a:chExt cx="9295207" cy="63337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757" y="3032567"/>
              <a:ext cx="1993956" cy="633374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03760" y="3032567"/>
              <a:ext cx="2009690" cy="633374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204144" y="1206638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課程模組</a:t>
            </a:r>
            <a:r>
              <a:rPr lang="en-US" altLang="zh-TW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網站安全</a:t>
            </a:r>
            <a:r>
              <a:rPr lang="zh-TW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b="1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19706" y="2663235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錄影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標號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/>
              <a:t> Curl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48472" y="2493958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/>
              <a:t>網站安全分析</a:t>
            </a:r>
            <a:r>
              <a:rPr lang="zh-TW" altLang="en-US" sz="2400" dirty="0" smtClean="0"/>
              <a:t>工具</a:t>
            </a:r>
            <a:endParaRPr lang="en-US" altLang="zh-TW" sz="2400" dirty="0" smtClean="0"/>
          </a:p>
          <a:p>
            <a:pPr algn="ctr"/>
            <a:r>
              <a:rPr lang="en-US" altLang="zh-TW" sz="4000" dirty="0" smtClean="0"/>
              <a:t>Curl</a:t>
            </a:r>
            <a:r>
              <a:rPr lang="zh-TW" altLang="en-US" sz="4000" dirty="0" smtClean="0"/>
              <a:t>實戰</a:t>
            </a:r>
            <a:r>
              <a:rPr lang="en-US" altLang="zh-TW" sz="4000" dirty="0" smtClean="0"/>
              <a:t>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80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網站安全分析工具</a:t>
            </a:r>
            <a:endParaRPr lang="en-US" altLang="zh-TW" sz="3600" dirty="0"/>
          </a:p>
          <a:p>
            <a:pPr algn="ctr"/>
            <a:r>
              <a:rPr lang="en-US" altLang="zh-TW" sz="7200" dirty="0" smtClean="0"/>
              <a:t>CURL</a:t>
            </a:r>
          </a:p>
          <a:p>
            <a:pPr algn="ctr"/>
            <a:r>
              <a:rPr lang="zh-TW" altLang="en-US" sz="7200" dirty="0" smtClean="0"/>
              <a:t>實戰</a:t>
            </a:r>
            <a:r>
              <a:rPr lang="en-US" altLang="zh-TW" sz="7200" dirty="0" smtClean="0"/>
              <a:t>1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412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797988"/>
            <a:ext cx="91357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4063" y="1795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題目敘述</a:t>
            </a:r>
            <a:endParaRPr lang="en-US" altLang="zh-TW" sz="4800" b="1" dirty="0"/>
          </a:p>
        </p:txBody>
      </p:sp>
      <p:sp>
        <p:nvSpPr>
          <p:cNvPr id="5" name="矩形 4"/>
          <p:cNvSpPr/>
          <p:nvPr/>
        </p:nvSpPr>
        <p:spPr>
          <a:xfrm>
            <a:off x="211214" y="2039683"/>
            <a:ext cx="8346797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網址重新導向</a:t>
            </a:r>
            <a:r>
              <a:rPr lang="en-US" altLang="zh-TW" dirty="0" smtClean="0"/>
              <a:t>(URL redirection)</a:t>
            </a:r>
            <a:r>
              <a:rPr lang="zh-TW" altLang="en-US" dirty="0" smtClean="0"/>
              <a:t>的技術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請到</a:t>
            </a:r>
            <a:r>
              <a:rPr lang="en-US" altLang="zh-TW" dirty="0" smtClean="0"/>
              <a:t>wiki</a:t>
            </a:r>
            <a:r>
              <a:rPr lang="zh-TW" altLang="en-US" dirty="0" smtClean="0"/>
              <a:t>上看看</a:t>
            </a:r>
            <a:r>
              <a:rPr lang="en-US" altLang="zh-TW" dirty="0"/>
              <a:t>URL </a:t>
            </a:r>
            <a:r>
              <a:rPr lang="en-US" altLang="zh-TW" dirty="0" smtClean="0"/>
              <a:t>redirection</a:t>
            </a:r>
            <a:r>
              <a:rPr lang="zh-TW" altLang="en-US" dirty="0" smtClean="0"/>
              <a:t>的原理及用途</a:t>
            </a:r>
            <a:endParaRPr lang="en-US" altLang="zh-TW" dirty="0" smtClean="0"/>
          </a:p>
          <a:p>
            <a:r>
              <a:rPr lang="en-US" altLang="zh-TW" dirty="0"/>
              <a:t>https://zh.wikipedia.org/wiki</a:t>
            </a:r>
            <a:r>
              <a:rPr lang="en-US" altLang="zh-TW" dirty="0" smtClean="0"/>
              <a:t>/</a:t>
            </a:r>
            <a:r>
              <a:rPr lang="zh-TW" altLang="en-US" dirty="0"/>
              <a:t>網域名稱轉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 smtClean="0"/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1 : </a:t>
            </a:r>
            <a:r>
              <a:rPr lang="zh-TW" altLang="en-US" dirty="0" smtClean="0"/>
              <a:t>如何從網站的原始碼找到你所需要的資訊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2 : </a:t>
            </a:r>
            <a:r>
              <a:rPr lang="zh-TW" altLang="en-US" dirty="0"/>
              <a:t>本題可以使用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工具輕鬆解題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請連結以下</a:t>
            </a:r>
            <a:r>
              <a:rPr lang="zh-TW" altLang="en-US" dirty="0"/>
              <a:t>網址進行解題:</a:t>
            </a:r>
            <a:endParaRPr lang="zh-TW" altLang="en-US" dirty="0" smtClean="0"/>
          </a:p>
          <a:p>
            <a:r>
              <a:rPr lang="zh-TW" altLang="en-US" dirty="0" smtClean="0"/>
              <a:t>http://35.201.145.159:</a:t>
            </a:r>
            <a:r>
              <a:rPr lang="en-US" altLang="zh-TW" dirty="0" smtClean="0"/>
              <a:t>2</a:t>
            </a:r>
            <a:r>
              <a:rPr lang="zh-TW" altLang="en-US" dirty="0" smtClean="0"/>
              <a:t>00</a:t>
            </a:r>
            <a:r>
              <a:rPr lang="en-US" altLang="zh-TW" dirty="0"/>
              <a:t>5</a:t>
            </a:r>
            <a:r>
              <a:rPr lang="zh-TW" altLang="en-US" dirty="0" smtClean="0"/>
              <a:t>/</a:t>
            </a:r>
          </a:p>
        </p:txBody>
      </p:sp>
      <p:sp>
        <p:nvSpPr>
          <p:cNvPr id="7" name="矩形 6"/>
          <p:cNvSpPr/>
          <p:nvPr/>
        </p:nvSpPr>
        <p:spPr>
          <a:xfrm>
            <a:off x="3460429" y="797987"/>
            <a:ext cx="73769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題目參考來源:</a:t>
            </a:r>
            <a:r>
              <a:rPr lang="en-US" altLang="zh-TW" dirty="0"/>
              <a:t>http://www.noneface.com/2016/03/07/writeup_scripts.html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55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230" y="226814"/>
            <a:ext cx="7886700" cy="6568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網址重新導向</a:t>
            </a:r>
            <a:r>
              <a:rPr lang="en-US" altLang="zh-TW" dirty="0"/>
              <a:t>(URL redirection)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67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797988"/>
            <a:ext cx="91357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4064" y="1795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題目</a:t>
            </a:r>
            <a:endParaRPr lang="en-US" altLang="zh-TW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93" y="1423987"/>
            <a:ext cx="6348735" cy="48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797988"/>
            <a:ext cx="91357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4064" y="1795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解</a:t>
            </a:r>
            <a:r>
              <a:rPr lang="zh-TW" altLang="en-US" sz="4800" b="1" dirty="0"/>
              <a:t>題</a:t>
            </a:r>
            <a:endParaRPr lang="en-US" altLang="zh-TW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3" y="2429965"/>
            <a:ext cx="8314187" cy="13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1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網站安全分析工具</a:t>
            </a:r>
            <a:endParaRPr lang="en-US" altLang="zh-TW" sz="3600" dirty="0"/>
          </a:p>
          <a:p>
            <a:pPr algn="ctr"/>
            <a:r>
              <a:rPr lang="en-US" altLang="zh-TW" sz="7200" dirty="0" smtClean="0"/>
              <a:t>CURL</a:t>
            </a:r>
          </a:p>
          <a:p>
            <a:pPr algn="ctr"/>
            <a:r>
              <a:rPr lang="zh-TW" altLang="en-US" sz="7200" dirty="0" smtClean="0"/>
              <a:t>實戰</a:t>
            </a:r>
            <a:r>
              <a:rPr lang="en-US" altLang="zh-TW" sz="7200" dirty="0" smtClean="0"/>
              <a:t>2</a:t>
            </a:r>
          </a:p>
          <a:p>
            <a:pPr algn="ctr"/>
            <a:r>
              <a:rPr lang="en-US" altLang="zh-TW" sz="4000" b="1" dirty="0"/>
              <a:t>Web101/web-4:HTTP method 100</a:t>
            </a:r>
          </a:p>
          <a:p>
            <a:pPr algn="ctr"/>
            <a:r>
              <a:rPr lang="en-US" altLang="zh-TW" sz="7200" dirty="0" smtClean="0"/>
              <a:t>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729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網站安全分析工具</a:t>
            </a:r>
            <a:endParaRPr lang="en-US" altLang="zh-TW" sz="3600" dirty="0"/>
          </a:p>
          <a:p>
            <a:pPr algn="ctr"/>
            <a:r>
              <a:rPr lang="en-US" altLang="zh-TW" sz="7200" dirty="0"/>
              <a:t>Curl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571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05279" y="1647381"/>
            <a:ext cx="46089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b="1" dirty="0"/>
              <a:t>curl</a:t>
            </a:r>
            <a:r>
              <a:rPr lang="en-US" altLang="zh-TW" sz="2800" dirty="0"/>
              <a:t> is a tool to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data </a:t>
            </a:r>
            <a:r>
              <a:rPr lang="en-US" altLang="zh-TW" sz="2800" dirty="0"/>
              <a:t>from or to a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using one of the supported </a:t>
            </a:r>
            <a:r>
              <a:rPr lang="en-US" altLang="zh-TW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/>
              <a:t>(DICT, FILE, FTP, FTPS, GOPHER, HTTP, HTTPS, IMAP, IMAPS…</a:t>
            </a:r>
            <a:r>
              <a:rPr lang="en-US" altLang="zh-TW" sz="2800" dirty="0" err="1"/>
              <a:t>etc</a:t>
            </a:r>
            <a:r>
              <a:rPr lang="en-US" altLang="zh-TW" sz="28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curl offers a busload of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tricks </a:t>
            </a:r>
            <a:r>
              <a:rPr lang="en-US" altLang="zh-TW" sz="2800" dirty="0"/>
              <a:t>like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 support</a:t>
            </a:r>
            <a:r>
              <a:rPr lang="en-US" altLang="zh-TW" sz="2800" dirty="0"/>
              <a:t>,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authentication</a:t>
            </a:r>
            <a:r>
              <a:rPr lang="en-US" altLang="zh-TW" sz="2800" dirty="0"/>
              <a:t>, FTP upload, HTTP post,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SSL connections</a:t>
            </a:r>
            <a:r>
              <a:rPr lang="en-US" altLang="zh-TW" sz="2800" dirty="0"/>
              <a:t>…</a:t>
            </a:r>
            <a:r>
              <a:rPr lang="en-US" altLang="zh-TW" sz="2800" dirty="0" err="1"/>
              <a:t>etc</a:t>
            </a: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curl is powered by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libcurl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/>
              <a:t>for all transfer-related features. 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389" y="422029"/>
            <a:ext cx="9105611" cy="107721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Curl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大的</a:t>
            </a:r>
            <a:r>
              <a:rPr lang="en-US" altLang="zh-TW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命令行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endParaRPr lang="en-US" altLang="zh-TW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https</a:t>
            </a:r>
            <a:r>
              <a:rPr lang="en-US" altLang="zh-TW" sz="2000" dirty="0">
                <a:solidFill>
                  <a:schemeClr val="bg1"/>
                </a:solidFill>
              </a:rPr>
              <a:t>://curl.haxx.se/docs/manpage.html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6" name="Picture 6" descr="「curl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58" y="273895"/>
            <a:ext cx="2693773" cy="13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 rotWithShape="1">
          <a:blip r:embed="rId3"/>
          <a:srcRect t="6378"/>
          <a:stretch/>
        </p:blipFill>
        <p:spPr>
          <a:xfrm>
            <a:off x="5261322" y="2322100"/>
            <a:ext cx="3632609" cy="34826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61322" y="1604694"/>
            <a:ext cx="31607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sz="2800" dirty="0"/>
              <a:t>https://curl.haxx.se/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61322" y="5998939"/>
            <a:ext cx="3453849" cy="54225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https://github.com/curl/curl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64" y="1711379"/>
            <a:ext cx="7945245" cy="49248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389" y="422029"/>
            <a:ext cx="9105611" cy="107721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Curl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大的</a:t>
            </a:r>
            <a:r>
              <a:rPr lang="en-US" altLang="zh-TW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命令行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endParaRPr lang="en-US" altLang="zh-TW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https://en.wikipedia.org/wiki/CURL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8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620" y="1938712"/>
            <a:ext cx="5304657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語法格式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curl </a:t>
            </a:r>
            <a:r>
              <a:rPr lang="en-US" altLang="zh-TW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[options...]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89" y="422029"/>
            <a:ext cx="9105611" cy="1015663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Curl::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https://curl.haxx.se/docs/httpscripting.html#Background</a:t>
            </a:r>
            <a:endParaRPr lang="en-US" altLang="zh-TW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83335" y="2758746"/>
          <a:ext cx="8596263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253"/>
                <a:gridCol w="4108010"/>
              </a:tblGrid>
              <a:tr h="27813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範例</a:t>
                      </a:r>
                      <a:endParaRPr lang="zh-TW" altLang="en-US" sz="2800" dirty="0"/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 marL="51435" marR="51435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curl http://www.linuxidc.com</a:t>
                      </a:r>
                      <a:endParaRPr lang="zh-TW" altLang="en-US" sz="2400" dirty="0"/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取得網頁內容，螢幕輸出</a:t>
                      </a:r>
                      <a:endParaRPr lang="zh-TW" altLang="en-US" sz="2400" dirty="0"/>
                    </a:p>
                  </a:txBody>
                  <a:tcPr marL="51435" marR="51435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curl http://www.linuxidc.com 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&gt; page.html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取得網頁內容，存在另一個檔案</a:t>
                      </a:r>
                      <a:endParaRPr lang="zh-TW" altLang="en-US" sz="2400" dirty="0"/>
                    </a:p>
                  </a:txBody>
                  <a:tcPr marL="51435" marR="51435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altLang="zh-TW" sz="2400" dirty="0" smtClean="0"/>
                        <a:t> curl </a:t>
                      </a:r>
                      <a:r>
                        <a:rPr lang="pt-BR" altLang="zh-TW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-o page.html </a:t>
                      </a:r>
                      <a:r>
                        <a:rPr lang="pt-BR" altLang="zh-TW" sz="2400" dirty="0" smtClean="0"/>
                        <a:t>http://www.linuxidc.com</a:t>
                      </a:r>
                      <a:endParaRPr lang="zh-TW" altLang="en-US" sz="2400" dirty="0"/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-o: </a:t>
                      </a:r>
                      <a:r>
                        <a:rPr lang="zh-TW" altLang="en-US" sz="2400" dirty="0" smtClean="0"/>
                        <a:t>取得網頁內容，檔案輸出</a:t>
                      </a:r>
                    </a:p>
                  </a:txBody>
                  <a:tcPr marL="51435" marR="51435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altLang="zh-TW" sz="2400" dirty="0" smtClean="0"/>
                        <a:t>curl </a:t>
                      </a:r>
                      <a:r>
                        <a:rPr lang="pt-BR" altLang="zh-TW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-x 123.45.67.89:1080 </a:t>
                      </a:r>
                      <a:r>
                        <a:rPr lang="pt-BR" altLang="zh-TW" sz="2400" dirty="0" smtClean="0"/>
                        <a:t>-o page.html http://www.linuxidc.com</a:t>
                      </a:r>
                      <a:endParaRPr lang="zh-TW" altLang="en-US" sz="2400" dirty="0"/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-x: </a:t>
                      </a:r>
                      <a:r>
                        <a:rPr lang="zh-TW" altLang="en-US" sz="2400" dirty="0" smtClean="0"/>
                        <a:t>指定 </a:t>
                      </a:r>
                      <a:r>
                        <a:rPr lang="en-US" altLang="zh-TW" sz="2400" dirty="0" smtClean="0"/>
                        <a:t>http </a:t>
                      </a:r>
                      <a:r>
                        <a:rPr lang="zh-TW" altLang="en-US" sz="2400" dirty="0" smtClean="0"/>
                        <a:t>使用的 </a:t>
                      </a:r>
                      <a:r>
                        <a:rPr lang="en-US" altLang="zh-TW" sz="2400" dirty="0" smtClean="0"/>
                        <a:t>proxy</a:t>
                      </a:r>
                      <a:endParaRPr lang="zh-TW" altLang="en-US" sz="2400" dirty="0"/>
                    </a:p>
                  </a:txBody>
                  <a:tcPr marL="51435" marR="51435" marT="34290" marB="34290"/>
                </a:tc>
              </a:tr>
              <a:tr h="508349">
                <a:tc>
                  <a:txBody>
                    <a:bodyPr/>
                    <a:lstStyle/>
                    <a:p>
                      <a:r>
                        <a:rPr lang="pt-BR" altLang="zh-TW" sz="2400" dirty="0" smtClean="0"/>
                        <a:t>curl -x 123.45.67.89:1080 -o page.html </a:t>
                      </a:r>
                    </a:p>
                    <a:p>
                      <a:r>
                        <a:rPr lang="pt-BR" altLang="zh-TW" sz="24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-D cookie0001.txt </a:t>
                      </a:r>
                      <a:r>
                        <a:rPr lang="pt-BR" altLang="zh-TW" sz="2400" dirty="0" smtClean="0"/>
                        <a:t>http://www.linuxidc.com</a:t>
                      </a:r>
                      <a:endParaRPr lang="zh-TW" altLang="en-US" sz="2400" dirty="0"/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-D: </a:t>
                      </a:r>
                      <a:r>
                        <a:rPr lang="zh-TW" altLang="en-US" sz="2400" dirty="0" smtClean="0"/>
                        <a:t>把 </a:t>
                      </a:r>
                      <a:r>
                        <a:rPr lang="en-US" altLang="zh-TW" sz="2400" dirty="0" smtClean="0"/>
                        <a:t>http response </a:t>
                      </a:r>
                      <a:r>
                        <a:rPr lang="zh-TW" altLang="en-US" sz="2400" dirty="0" smtClean="0"/>
                        <a:t>裡面的 </a:t>
                      </a:r>
                      <a:r>
                        <a:rPr lang="en-US" altLang="zh-TW" sz="2400" dirty="0" smtClean="0"/>
                        <a:t>cookie </a:t>
                      </a:r>
                      <a:r>
                        <a:rPr lang="zh-TW" altLang="en-US" sz="2400" dirty="0" smtClean="0"/>
                        <a:t>資訊另存新檔</a:t>
                      </a:r>
                      <a:endParaRPr lang="zh-TW" altLang="en-US" sz="2400" dirty="0"/>
                    </a:p>
                  </a:txBody>
                  <a:tcPr marL="51435" marR="51435" marT="34290" marB="34290"/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8592" t="5412" r="9814" b="6139"/>
          <a:stretch/>
        </p:blipFill>
        <p:spPr>
          <a:xfrm>
            <a:off x="4182701" y="0"/>
            <a:ext cx="4843722" cy="67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28912"/>
            <a:ext cx="9144000" cy="113775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使用範例</a:t>
            </a:r>
            <a:r>
              <a:rPr lang="en-US" altLang="zh-TW" dirty="0" smtClean="0">
                <a:solidFill>
                  <a:schemeClr val="bg1"/>
                </a:solidFill>
              </a:rPr>
              <a:t>::Storing downloads 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https://curl.haxx.se/docs/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1"/>
          <a:stretch/>
        </p:blipFill>
        <p:spPr>
          <a:xfrm>
            <a:off x="870986" y="2250156"/>
            <a:ext cx="7362606" cy="460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0986" y="1559430"/>
            <a:ext cx="626581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sz="2800" dirty="0"/>
              <a:t>curl </a:t>
            </a:r>
            <a:r>
              <a:rPr lang="zh-TW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 output.html 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http://example.com/</a:t>
            </a:r>
          </a:p>
        </p:txBody>
      </p:sp>
    </p:spTree>
    <p:extLst>
      <p:ext uri="{BB962C8B-B14F-4D97-AF65-F5344CB8AC3E}">
        <p14:creationId xmlns:p14="http://schemas.microsoft.com/office/powerpoint/2010/main" val="15212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22442"/>
            <a:ext cx="9144000" cy="1015663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Curl::</a:t>
            </a:r>
            <a:r>
              <a:rPr lang="en-US" altLang="zh-TW" sz="2000" dirty="0">
                <a:solidFill>
                  <a:srgbClr val="002060"/>
                </a:solidFill>
              </a:rPr>
              <a:t>Curl command</a:t>
            </a:r>
            <a:endParaRPr lang="en-US" altLang="zh-TW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https://www.tutorialspoint.com/unix_commands/curl.htm</a:t>
            </a:r>
            <a:endParaRPr lang="en-US" altLang="zh-TW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11" t="9852" r="29032" b="14830"/>
          <a:stretch/>
        </p:blipFill>
        <p:spPr>
          <a:xfrm>
            <a:off x="3700604" y="124439"/>
            <a:ext cx="5333732" cy="65841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6" y="1501720"/>
            <a:ext cx="2991380" cy="51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40030"/>
            <a:ext cx="9144000" cy="1325563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更多訊息  請參閱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curl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https://ec.haxx.se/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6" t="5274" r="4491" b="6300"/>
          <a:stretch/>
        </p:blipFill>
        <p:spPr>
          <a:xfrm>
            <a:off x="2430856" y="99589"/>
            <a:ext cx="6541822" cy="6640716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430856" y="540030"/>
            <a:ext cx="617899" cy="3168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531576" y="6423435"/>
            <a:ext cx="727672" cy="3168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10493" y="6264998"/>
            <a:ext cx="2220363" cy="493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沒內容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自己做簡報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9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err="1" smtClean="0"/>
              <a:t>Curl</a:t>
            </a:r>
            <a:r>
              <a:rPr lang="en-US" altLang="zh-TW" sz="7200" dirty="0" err="1" smtClean="0"/>
              <a:t>@</a:t>
            </a:r>
            <a:r>
              <a:rPr lang="en-US" altLang="zh-TW" sz="7200" dirty="0" err="1" smtClean="0"/>
              <a:t>Kali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linux</a:t>
            </a:r>
            <a:endParaRPr lang="en-US" altLang="zh-TW" sz="7200" dirty="0" smtClean="0"/>
          </a:p>
        </p:txBody>
      </p:sp>
    </p:spTree>
    <p:extLst>
      <p:ext uri="{BB962C8B-B14F-4D97-AF65-F5344CB8AC3E}">
        <p14:creationId xmlns:p14="http://schemas.microsoft.com/office/powerpoint/2010/main" val="38447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349</Words>
  <Application>Microsoft Office PowerPoint</Application>
  <PresentationFormat>如螢幕大小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https://github.com/curl/curl</vt:lpstr>
      <vt:lpstr>PowerPoint 簡報</vt:lpstr>
      <vt:lpstr>PowerPoint 簡報</vt:lpstr>
      <vt:lpstr>使用範例::Storing downloads  https://curl.haxx.se/docs/</vt:lpstr>
      <vt:lpstr>PowerPoint 簡報</vt:lpstr>
      <vt:lpstr>更多訊息  請參閱 Everything curl     https://ec.haxx.se/</vt:lpstr>
      <vt:lpstr>PowerPoint 簡報</vt:lpstr>
      <vt:lpstr>PowerPoint 簡報</vt:lpstr>
      <vt:lpstr>PowerPoint 簡報</vt:lpstr>
      <vt:lpstr>網址重新導向(URL redirection)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KSUIE</cp:lastModifiedBy>
  <cp:revision>62</cp:revision>
  <dcterms:created xsi:type="dcterms:W3CDTF">2019-03-06T03:54:53Z</dcterms:created>
  <dcterms:modified xsi:type="dcterms:W3CDTF">2019-03-07T06:53:23Z</dcterms:modified>
</cp:coreProperties>
</file>