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58" r:id="rId5"/>
    <p:sldId id="264" r:id="rId6"/>
    <p:sldId id="257" r:id="rId7"/>
    <p:sldId id="260" r:id="rId8"/>
    <p:sldId id="265" r:id="rId9"/>
    <p:sldId id="266" r:id="rId10"/>
    <p:sldId id="267" r:id="rId11"/>
    <p:sldId id="261" r:id="rId12"/>
    <p:sldId id="262" r:id="rId13"/>
    <p:sldId id="268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3038-84AD-4707-8D37-FDFF198B41E0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BD03-A29C-4D2F-9AF6-7976608F7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47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3038-84AD-4707-8D37-FDFF198B41E0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BD03-A29C-4D2F-9AF6-7976608F7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15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3038-84AD-4707-8D37-FDFF198B41E0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BD03-A29C-4D2F-9AF6-7976608F7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6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3038-84AD-4707-8D37-FDFF198B41E0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BD03-A29C-4D2F-9AF6-7976608F7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32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3038-84AD-4707-8D37-FDFF198B41E0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BD03-A29C-4D2F-9AF6-7976608F7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38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3038-84AD-4707-8D37-FDFF198B41E0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BD03-A29C-4D2F-9AF6-7976608F7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97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3038-84AD-4707-8D37-FDFF198B41E0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BD03-A29C-4D2F-9AF6-7976608F7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5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3038-84AD-4707-8D37-FDFF198B41E0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BD03-A29C-4D2F-9AF6-7976608F7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16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3038-84AD-4707-8D37-FDFF198B41E0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BD03-A29C-4D2F-9AF6-7976608F7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76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3038-84AD-4707-8D37-FDFF198B41E0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BD03-A29C-4D2F-9AF6-7976608F7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23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3038-84AD-4707-8D37-FDFF198B41E0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BD03-A29C-4D2F-9AF6-7976608F7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56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3038-84AD-4707-8D37-FDFF198B41E0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BD03-A29C-4D2F-9AF6-7976608F7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39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6669" y="1925514"/>
            <a:ext cx="7772400" cy="1865801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Windows server</a:t>
            </a:r>
            <a:br>
              <a:rPr lang="en-US" altLang="zh-TW" b="1" dirty="0" smtClean="0"/>
            </a:br>
            <a:r>
              <a:rPr lang="zh-TW" altLang="en-US" b="1" dirty="0" smtClean="0"/>
              <a:t>測試與實戰報告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3869" y="5035184"/>
            <a:ext cx="6858000" cy="987547"/>
          </a:xfrm>
        </p:spPr>
        <p:txBody>
          <a:bodyPr/>
          <a:lstStyle/>
          <a:p>
            <a:pPr algn="l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學生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l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指導老師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偉大的恩師龍大大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800" y="457173"/>
            <a:ext cx="4878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系統安全    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期中考報告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4655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</a:t>
            </a:r>
            <a:r>
              <a:rPr lang="en-US" altLang="zh-TW" sz="3200" dirty="0" smtClean="0"/>
              <a:t>erver </a:t>
            </a:r>
            <a:r>
              <a:rPr lang="en-US" altLang="zh-TW" sz="3200" dirty="0"/>
              <a:t>M</a:t>
            </a:r>
            <a:r>
              <a:rPr lang="en-US" altLang="zh-TW" sz="3200" dirty="0" smtClean="0"/>
              <a:t>anager</a:t>
            </a:r>
            <a:r>
              <a:rPr lang="zh-TW" altLang="en-US" sz="3200" dirty="0" smtClean="0"/>
              <a:t>使用技術</a:t>
            </a:r>
          </a:p>
        </p:txBody>
      </p:sp>
    </p:spTree>
    <p:extLst>
      <p:ext uri="{BB962C8B-B14F-4D97-AF65-F5344CB8AC3E}">
        <p14:creationId xmlns:p14="http://schemas.microsoft.com/office/powerpoint/2010/main" val="380036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5605"/>
          </a:xfrm>
        </p:spPr>
        <p:txBody>
          <a:bodyPr/>
          <a:lstStyle/>
          <a:p>
            <a:r>
              <a:rPr lang="zh-TW" altLang="en-US" b="1" dirty="0" smtClean="0"/>
              <a:t>啟動 </a:t>
            </a:r>
            <a:r>
              <a:rPr lang="en-US" altLang="zh-TW" b="1" dirty="0" smtClean="0"/>
              <a:t>Server </a:t>
            </a:r>
            <a:r>
              <a:rPr lang="en-US" altLang="zh-TW" b="1" dirty="0"/>
              <a:t>Manager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142" y="1764079"/>
            <a:ext cx="5506483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024554" y="2813538"/>
            <a:ext cx="738554" cy="98473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41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Server Manager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684" y="1825625"/>
            <a:ext cx="66726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6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群組原則</a:t>
            </a:r>
            <a:r>
              <a:rPr lang="en-US" altLang="zh-TW" sz="3200" dirty="0" smtClean="0"/>
              <a:t>(Group policy)</a:t>
            </a:r>
            <a:r>
              <a:rPr lang="zh-TW" altLang="en-US" sz="3200" dirty="0" smtClean="0"/>
              <a:t>與安全設定 技術</a:t>
            </a:r>
            <a:endParaRPr lang="en-US" altLang="zh-TW" sz="3200" dirty="0" smtClean="0"/>
          </a:p>
          <a:p>
            <a:pPr algn="ctr"/>
            <a:r>
              <a:rPr lang="en-US" altLang="zh-TW" sz="3200" dirty="0" smtClean="0"/>
              <a:t>Local vs domain</a:t>
            </a:r>
            <a:endParaRPr lang="zh-TW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64944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4589"/>
          </a:xfrm>
        </p:spPr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</a:t>
            </a:r>
            <a:r>
              <a:rPr lang="en-US" altLang="zh-TW" dirty="0" smtClean="0"/>
              <a:t>edit.exe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405" y="1477106"/>
            <a:ext cx="7838945" cy="487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2804" y="303579"/>
            <a:ext cx="2562958" cy="909759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2804" y="1541220"/>
            <a:ext cx="8392258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啟動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10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hyper-V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hyper-V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執行兩個可互連的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</a:t>
            </a:r>
          </a:p>
          <a:p>
            <a:pPr marL="514350" indent="-514350">
              <a:buFont typeface="+mj-lt"/>
              <a:buAutoNum type="arabicPeriod"/>
            </a:pP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manager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使用技術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使用者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(USERS)|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群組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(GROUP)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建置與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 技術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檔案與資料夾設定與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 技術  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群組原則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(Group policy)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設定 技術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IIS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安裝與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安全設定 技術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291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啟動</a:t>
            </a:r>
            <a:r>
              <a:rPr lang="en-US" altLang="zh-TW" sz="3200" dirty="0" smtClean="0"/>
              <a:t>windows 10</a:t>
            </a:r>
            <a:r>
              <a:rPr lang="zh-TW" altLang="en-US" sz="3200" dirty="0" smtClean="0"/>
              <a:t>的 </a:t>
            </a:r>
            <a:r>
              <a:rPr lang="en-US" altLang="zh-TW" sz="3200" dirty="0" err="1" smtClean="0"/>
              <a:t>hyper-V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35841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啟動</a:t>
            </a:r>
            <a:r>
              <a:rPr lang="en-US" altLang="zh-TW" b="1" dirty="0" smtClean="0"/>
              <a:t>windows 10</a:t>
            </a:r>
            <a:r>
              <a:rPr lang="zh-TW" altLang="en-US" b="1" dirty="0" smtClean="0"/>
              <a:t>的 </a:t>
            </a:r>
            <a:r>
              <a:rPr lang="en-US" altLang="zh-TW" b="1" dirty="0" err="1" smtClean="0"/>
              <a:t>hyper-V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啟動</a:t>
            </a:r>
            <a:r>
              <a:rPr lang="en-US" altLang="zh-TW" b="1" dirty="0"/>
              <a:t>windows 10</a:t>
            </a:r>
            <a:r>
              <a:rPr lang="zh-TW" altLang="en-US" b="1" dirty="0"/>
              <a:t>的 </a:t>
            </a:r>
            <a:r>
              <a:rPr lang="en-US" altLang="zh-TW" b="1" dirty="0" err="1"/>
              <a:t>hyper-V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1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使用</a:t>
            </a:r>
            <a:r>
              <a:rPr lang="en-US" altLang="zh-TW" sz="3200" dirty="0" err="1" smtClean="0"/>
              <a:t>hyper-V</a:t>
            </a:r>
            <a:r>
              <a:rPr lang="zh-TW" altLang="en-US" sz="3200" dirty="0" smtClean="0"/>
              <a:t>執行</a:t>
            </a:r>
            <a:r>
              <a:rPr lang="zh-TW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兩個</a:t>
            </a:r>
            <a:endParaRPr lang="en-US" altLang="zh-TW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3200" dirty="0" smtClean="0"/>
              <a:t>可互連的</a:t>
            </a:r>
            <a:r>
              <a:rPr lang="en-US" altLang="zh-TW" sz="3200" dirty="0" smtClean="0"/>
              <a:t>windows server 2019</a:t>
            </a:r>
          </a:p>
        </p:txBody>
      </p:sp>
    </p:spTree>
    <p:extLst>
      <p:ext uri="{BB962C8B-B14F-4D97-AF65-F5344CB8AC3E}">
        <p14:creationId xmlns:p14="http://schemas.microsoft.com/office/powerpoint/2010/main" val="418443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612" y="1825625"/>
            <a:ext cx="59887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4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2334358" cy="892174"/>
          </a:xfrm>
        </p:spPr>
        <p:txBody>
          <a:bodyPr/>
          <a:lstStyle/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winver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546" y="1257301"/>
            <a:ext cx="8452149" cy="48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3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</a:t>
            </a:r>
            <a:r>
              <a:rPr lang="en-US" altLang="zh-TW" sz="3200" dirty="0" smtClean="0"/>
              <a:t>erver </a:t>
            </a:r>
            <a:r>
              <a:rPr lang="en-US" altLang="zh-TW" sz="3200" dirty="0"/>
              <a:t>M</a:t>
            </a:r>
            <a:r>
              <a:rPr lang="en-US" altLang="zh-TW" sz="3200" dirty="0" smtClean="0"/>
              <a:t>anager</a:t>
            </a:r>
            <a:r>
              <a:rPr lang="zh-TW" altLang="en-US" sz="3200" dirty="0" smtClean="0"/>
              <a:t>使用技術</a:t>
            </a:r>
          </a:p>
        </p:txBody>
      </p:sp>
    </p:spTree>
    <p:extLst>
      <p:ext uri="{BB962C8B-B14F-4D97-AF65-F5344CB8AC3E}">
        <p14:creationId xmlns:p14="http://schemas.microsoft.com/office/powerpoint/2010/main" val="181608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684" y="1825625"/>
            <a:ext cx="66726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1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127</Words>
  <Application>Microsoft Office PowerPoint</Application>
  <PresentationFormat>如螢幕大小 (4:3)</PresentationFormat>
  <Paragraphs>27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Windows server 測試與實戰報告</vt:lpstr>
      <vt:lpstr>agenda</vt:lpstr>
      <vt:lpstr>PowerPoint 簡報</vt:lpstr>
      <vt:lpstr>啟動windows 10的 hyper-V</vt:lpstr>
      <vt:lpstr>PowerPoint 簡報</vt:lpstr>
      <vt:lpstr>PowerPoint 簡報</vt:lpstr>
      <vt:lpstr>winver</vt:lpstr>
      <vt:lpstr>PowerPoint 簡報</vt:lpstr>
      <vt:lpstr>PowerPoint 簡報</vt:lpstr>
      <vt:lpstr>PowerPoint 簡報</vt:lpstr>
      <vt:lpstr>啟動 Server Manager</vt:lpstr>
      <vt:lpstr>Server Manager</vt:lpstr>
      <vt:lpstr>PowerPoint 簡報</vt:lpstr>
      <vt:lpstr>使用gpedit.exe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8</cp:revision>
  <dcterms:created xsi:type="dcterms:W3CDTF">2021-04-13T01:27:55Z</dcterms:created>
  <dcterms:modified xsi:type="dcterms:W3CDTF">2021-04-13T02:04:36Z</dcterms:modified>
</cp:coreProperties>
</file>