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64" r:id="rId6"/>
    <p:sldId id="267" r:id="rId7"/>
    <p:sldId id="265" r:id="rId8"/>
    <p:sldId id="266" r:id="rId9"/>
    <p:sldId id="258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52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4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8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01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27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2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8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59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0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B05D-D404-44D8-9096-E0A4DFFC6BC1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425A-B8F7-4A3C-92B7-3FE069108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1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DDA98-0794-4F4D-B863-590C70702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err="1"/>
              <a:t>OTINP:Open</a:t>
            </a:r>
            <a:r>
              <a:rPr lang="en-US" altLang="zh-TW" sz="3600" b="1" dirty="0"/>
              <a:t> Threat Intelligence &amp;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Notification Platform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573CF4-97D7-471E-9728-5C353B357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85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40D589-B2D0-46DE-9884-59673FFBA2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76F4D-DBC4-469E-9C7F-548F4349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83D6E-DB99-4A10-9BED-29BB206D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92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BADCC7-D0D2-47CF-80A6-23DA09C354A4}"/>
              </a:ext>
            </a:extLst>
          </p:cNvPr>
          <p:cNvSpPr/>
          <p:nvPr/>
        </p:nvSpPr>
        <p:spPr>
          <a:xfrm>
            <a:off x="1265421" y="1847613"/>
            <a:ext cx="6613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docker pull </a:t>
            </a:r>
            <a:r>
              <a:rPr lang="en-US" altLang="zh-TW" sz="3600" dirty="0" err="1"/>
              <a:t>harvarditsecurity</a:t>
            </a:r>
            <a:r>
              <a:rPr lang="en-US" altLang="zh-TW" sz="3600" dirty="0"/>
              <a:t>/</a:t>
            </a:r>
            <a:r>
              <a:rPr lang="en-US" altLang="zh-TW" sz="3600" dirty="0" err="1"/>
              <a:t>misp</a:t>
            </a:r>
            <a:endParaRPr lang="zh-TW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933047-2D5C-413F-AC67-D4F67D6B3DA4}"/>
              </a:ext>
            </a:extLst>
          </p:cNvPr>
          <p:cNvSpPr/>
          <p:nvPr/>
        </p:nvSpPr>
        <p:spPr>
          <a:xfrm>
            <a:off x="2019719" y="2814433"/>
            <a:ext cx="488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https://hub.docker.com/r/harvarditsecurity/misp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9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67065-393E-4435-86C7-0B4EF6D8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166505" cy="1325563"/>
          </a:xfrm>
        </p:spPr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944AA-B380-4895-8DC8-AF747FDB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13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SP Project · GitHub">
            <a:extLst>
              <a:ext uri="{FF2B5EF4-FFF2-40B4-BE49-F238E27FC236}">
                <a16:creationId xmlns:a16="http://schemas.microsoft.com/office/drawing/2014/main" id="{AECF443E-AB59-4D3B-BE48-9C068A699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/>
          <a:stretch/>
        </p:blipFill>
        <p:spPr bwMode="auto">
          <a:xfrm>
            <a:off x="5152137" y="1853222"/>
            <a:ext cx="2008244" cy="15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3F02AA7-E090-466E-9BE9-99EE28122694}"/>
              </a:ext>
            </a:extLst>
          </p:cNvPr>
          <p:cNvCxnSpPr/>
          <p:nvPr/>
        </p:nvCxnSpPr>
        <p:spPr>
          <a:xfrm>
            <a:off x="1503019" y="2883876"/>
            <a:ext cx="17886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4FBE3D2-97A5-4871-BCC6-DF5B3F9FA9AA}"/>
              </a:ext>
            </a:extLst>
          </p:cNvPr>
          <p:cNvSpPr/>
          <p:nvPr/>
        </p:nvSpPr>
        <p:spPr>
          <a:xfrm>
            <a:off x="161378" y="317692"/>
            <a:ext cx="4221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使用情境 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Security Experts - Home | Facebook">
            <a:extLst>
              <a:ext uri="{FF2B5EF4-FFF2-40B4-BE49-F238E27FC236}">
                <a16:creationId xmlns:a16="http://schemas.microsoft.com/office/drawing/2014/main" id="{06F424E8-D906-451F-8F12-EC449BDD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3" y="2075557"/>
            <a:ext cx="1516203" cy="15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Portal - FNX Solutions">
            <a:extLst>
              <a:ext uri="{FF2B5EF4-FFF2-40B4-BE49-F238E27FC236}">
                <a16:creationId xmlns:a16="http://schemas.microsoft.com/office/drawing/2014/main" id="{F160C3AB-A7B9-4D5A-875E-1DFEB914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09" y="2552307"/>
            <a:ext cx="1245337" cy="10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939A61-5E12-48F0-9DEF-672A7C182605}"/>
              </a:ext>
            </a:extLst>
          </p:cNvPr>
          <p:cNvSpPr/>
          <p:nvPr/>
        </p:nvSpPr>
        <p:spPr>
          <a:xfrm>
            <a:off x="2148050" y="19059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5C667F7-85E4-483B-B9B6-D38C29579C9C}"/>
              </a:ext>
            </a:extLst>
          </p:cNvPr>
          <p:cNvCxnSpPr>
            <a:cxnSpLocks/>
          </p:cNvCxnSpPr>
          <p:nvPr/>
        </p:nvCxnSpPr>
        <p:spPr>
          <a:xfrm flipH="1">
            <a:off x="1962909" y="5229449"/>
            <a:ext cx="1479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73C443A5-E201-4010-B63D-389AB4D48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706" y="4747019"/>
            <a:ext cx="1588373" cy="119128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250EEB9-0FDC-4185-AF67-A99D71B2A24D}"/>
              </a:ext>
            </a:extLst>
          </p:cNvPr>
          <p:cNvCxnSpPr>
            <a:cxnSpLocks/>
          </p:cNvCxnSpPr>
          <p:nvPr/>
        </p:nvCxnSpPr>
        <p:spPr>
          <a:xfrm>
            <a:off x="6895969" y="3641977"/>
            <a:ext cx="0" cy="119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ine Corporation | Wookieepedia | Fandom">
            <a:extLst>
              <a:ext uri="{FF2B5EF4-FFF2-40B4-BE49-F238E27FC236}">
                <a16:creationId xmlns:a16="http://schemas.microsoft.com/office/drawing/2014/main" id="{ACCD904A-4FBC-4790-9E82-C43D973F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09" y="5094083"/>
            <a:ext cx="1422004" cy="4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D769FA7-3B58-41D2-BA47-6BED7ED37A33}"/>
              </a:ext>
            </a:extLst>
          </p:cNvPr>
          <p:cNvSpPr/>
          <p:nvPr/>
        </p:nvSpPr>
        <p:spPr>
          <a:xfrm>
            <a:off x="2172523" y="47247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自動告知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79727E6-1E7A-4A5F-9E6E-9ABC5600BE88}"/>
              </a:ext>
            </a:extLst>
          </p:cNvPr>
          <p:cNvCxnSpPr>
            <a:cxnSpLocks/>
          </p:cNvCxnSpPr>
          <p:nvPr/>
        </p:nvCxnSpPr>
        <p:spPr>
          <a:xfrm flipH="1" flipV="1">
            <a:off x="5150507" y="5278301"/>
            <a:ext cx="858407" cy="9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078375B-724E-4EBD-99E2-6AE169BF2BEA}"/>
              </a:ext>
            </a:extLst>
          </p:cNvPr>
          <p:cNvSpPr/>
          <p:nvPr/>
        </p:nvSpPr>
        <p:spPr>
          <a:xfrm>
            <a:off x="4344742" y="1092452"/>
            <a:ext cx="2209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MISP/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PyMISP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C13135-1BD0-4D7D-8E9C-F8C752DAA266}"/>
              </a:ext>
            </a:extLst>
          </p:cNvPr>
          <p:cNvSpPr/>
          <p:nvPr/>
        </p:nvSpPr>
        <p:spPr>
          <a:xfrm>
            <a:off x="3319597" y="1987445"/>
            <a:ext cx="143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Flask/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Djnago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939D17-DACB-4380-9FE1-FCA3A85B89B1}"/>
              </a:ext>
            </a:extLst>
          </p:cNvPr>
          <p:cNvSpPr/>
          <p:nvPr/>
        </p:nvSpPr>
        <p:spPr>
          <a:xfrm>
            <a:off x="2271892" y="5379217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報表</a:t>
            </a:r>
            <a:endParaRPr lang="en-US" altLang="zh-TW" dirty="0"/>
          </a:p>
          <a:p>
            <a:r>
              <a:rPr lang="zh-TW" altLang="en-US" dirty="0"/>
              <a:t>超連結</a:t>
            </a:r>
            <a:endParaRPr lang="en-US" altLang="zh-TW" dirty="0"/>
          </a:p>
          <a:p>
            <a:r>
              <a:rPr lang="zh-TW" altLang="en-US" dirty="0"/>
              <a:t>測試報告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262262B-0AB9-4EED-8C81-18C733A4C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393" y="3961683"/>
            <a:ext cx="1332178" cy="80909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83F00AD-BDCE-48FF-9306-D16E8FF212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305" y="2707063"/>
            <a:ext cx="1692802" cy="95220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18500F8-B11A-47CA-A222-C1C2195280F6}"/>
              </a:ext>
            </a:extLst>
          </p:cNvPr>
          <p:cNvSpPr/>
          <p:nvPr/>
        </p:nvSpPr>
        <p:spPr>
          <a:xfrm>
            <a:off x="5237117" y="656246"/>
            <a:ext cx="2622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https://github.com/MISP/PyMISP</a:t>
            </a:r>
          </a:p>
        </p:txBody>
      </p:sp>
      <p:pic>
        <p:nvPicPr>
          <p:cNvPr id="1034" name="Picture 10" descr="www.fullstackpython.com/img/logos/heroku.png">
            <a:extLst>
              <a:ext uri="{FF2B5EF4-FFF2-40B4-BE49-F238E27FC236}">
                <a16:creationId xmlns:a16="http://schemas.microsoft.com/office/drawing/2014/main" id="{03747D63-D9B0-414A-A70E-27B4B20DD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57" y="5876576"/>
            <a:ext cx="1541252" cy="6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SP Project · GitHub">
            <a:extLst>
              <a:ext uri="{FF2B5EF4-FFF2-40B4-BE49-F238E27FC236}">
                <a16:creationId xmlns:a16="http://schemas.microsoft.com/office/drawing/2014/main" id="{AECF443E-AB59-4D3B-BE48-9C068A699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/>
          <a:stretch/>
        </p:blipFill>
        <p:spPr bwMode="auto">
          <a:xfrm>
            <a:off x="5152137" y="1853222"/>
            <a:ext cx="2008244" cy="15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3F02AA7-E090-466E-9BE9-99EE28122694}"/>
              </a:ext>
            </a:extLst>
          </p:cNvPr>
          <p:cNvCxnSpPr/>
          <p:nvPr/>
        </p:nvCxnSpPr>
        <p:spPr>
          <a:xfrm>
            <a:off x="1503019" y="2883876"/>
            <a:ext cx="17886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4FBE3D2-97A5-4871-BCC6-DF5B3F9FA9AA}"/>
              </a:ext>
            </a:extLst>
          </p:cNvPr>
          <p:cNvSpPr/>
          <p:nvPr/>
        </p:nvSpPr>
        <p:spPr>
          <a:xfrm>
            <a:off x="161378" y="317692"/>
            <a:ext cx="4221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使用情境 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Security Experts - Home | Facebook">
            <a:extLst>
              <a:ext uri="{FF2B5EF4-FFF2-40B4-BE49-F238E27FC236}">
                <a16:creationId xmlns:a16="http://schemas.microsoft.com/office/drawing/2014/main" id="{06F424E8-D906-451F-8F12-EC449BDD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3" y="2075557"/>
            <a:ext cx="1516203" cy="15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Portal - FNX Solutions">
            <a:extLst>
              <a:ext uri="{FF2B5EF4-FFF2-40B4-BE49-F238E27FC236}">
                <a16:creationId xmlns:a16="http://schemas.microsoft.com/office/drawing/2014/main" id="{F160C3AB-A7B9-4D5A-875E-1DFEB914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09" y="2552307"/>
            <a:ext cx="1245337" cy="10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939A61-5E12-48F0-9DEF-672A7C182605}"/>
              </a:ext>
            </a:extLst>
          </p:cNvPr>
          <p:cNvSpPr/>
          <p:nvPr/>
        </p:nvSpPr>
        <p:spPr>
          <a:xfrm>
            <a:off x="2148050" y="19059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5C667F7-85E4-483B-B9B6-D38C29579C9C}"/>
              </a:ext>
            </a:extLst>
          </p:cNvPr>
          <p:cNvCxnSpPr>
            <a:cxnSpLocks/>
          </p:cNvCxnSpPr>
          <p:nvPr/>
        </p:nvCxnSpPr>
        <p:spPr>
          <a:xfrm flipH="1">
            <a:off x="1962909" y="5229449"/>
            <a:ext cx="1479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73C443A5-E201-4010-B63D-389AB4D48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706" y="4747019"/>
            <a:ext cx="1588373" cy="119128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250EEB9-0FDC-4185-AF67-A99D71B2A24D}"/>
              </a:ext>
            </a:extLst>
          </p:cNvPr>
          <p:cNvCxnSpPr>
            <a:cxnSpLocks/>
          </p:cNvCxnSpPr>
          <p:nvPr/>
        </p:nvCxnSpPr>
        <p:spPr>
          <a:xfrm>
            <a:off x="6895969" y="3641977"/>
            <a:ext cx="0" cy="119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ine Corporation | Wookieepedia | Fandom">
            <a:extLst>
              <a:ext uri="{FF2B5EF4-FFF2-40B4-BE49-F238E27FC236}">
                <a16:creationId xmlns:a16="http://schemas.microsoft.com/office/drawing/2014/main" id="{ACCD904A-4FBC-4790-9E82-C43D973F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09" y="5094083"/>
            <a:ext cx="1422004" cy="4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D769FA7-3B58-41D2-BA47-6BED7ED37A33}"/>
              </a:ext>
            </a:extLst>
          </p:cNvPr>
          <p:cNvSpPr/>
          <p:nvPr/>
        </p:nvSpPr>
        <p:spPr>
          <a:xfrm>
            <a:off x="2172523" y="47247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自動告知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79727E6-1E7A-4A5F-9E6E-9ABC5600BE88}"/>
              </a:ext>
            </a:extLst>
          </p:cNvPr>
          <p:cNvCxnSpPr>
            <a:cxnSpLocks/>
          </p:cNvCxnSpPr>
          <p:nvPr/>
        </p:nvCxnSpPr>
        <p:spPr>
          <a:xfrm flipH="1" flipV="1">
            <a:off x="5150507" y="5278301"/>
            <a:ext cx="858407" cy="9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0C13135-1BD0-4D7D-8E9C-F8C752DAA266}"/>
              </a:ext>
            </a:extLst>
          </p:cNvPr>
          <p:cNvSpPr/>
          <p:nvPr/>
        </p:nvSpPr>
        <p:spPr>
          <a:xfrm>
            <a:off x="3319597" y="1987445"/>
            <a:ext cx="143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Flask/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Djnago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939D17-DACB-4380-9FE1-FCA3A85B89B1}"/>
              </a:ext>
            </a:extLst>
          </p:cNvPr>
          <p:cNvSpPr/>
          <p:nvPr/>
        </p:nvSpPr>
        <p:spPr>
          <a:xfrm>
            <a:off x="2271892" y="5379217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報表</a:t>
            </a:r>
            <a:endParaRPr lang="en-US" altLang="zh-TW" dirty="0"/>
          </a:p>
          <a:p>
            <a:r>
              <a:rPr lang="zh-TW" altLang="en-US" dirty="0"/>
              <a:t>超連結</a:t>
            </a:r>
            <a:endParaRPr lang="en-US" altLang="zh-TW" dirty="0"/>
          </a:p>
          <a:p>
            <a:r>
              <a:rPr lang="zh-TW" altLang="en-US" dirty="0"/>
              <a:t>測試報告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8500F8-B11A-47CA-A222-C1C2195280F6}"/>
              </a:ext>
            </a:extLst>
          </p:cNvPr>
          <p:cNvSpPr/>
          <p:nvPr/>
        </p:nvSpPr>
        <p:spPr>
          <a:xfrm>
            <a:off x="5237117" y="656246"/>
            <a:ext cx="2622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https://github.com/MISP/PyMISP</a:t>
            </a:r>
          </a:p>
        </p:txBody>
      </p:sp>
    </p:spTree>
    <p:extLst>
      <p:ext uri="{BB962C8B-B14F-4D97-AF65-F5344CB8AC3E}">
        <p14:creationId xmlns:p14="http://schemas.microsoft.com/office/powerpoint/2010/main" val="226231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FBE3D2-97A5-4871-BCC6-DF5B3F9FA9AA}"/>
              </a:ext>
            </a:extLst>
          </p:cNvPr>
          <p:cNvSpPr/>
          <p:nvPr/>
        </p:nvSpPr>
        <p:spPr>
          <a:xfrm>
            <a:off x="161378" y="317692"/>
            <a:ext cx="4221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使用情境 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5C667F7-85E4-483B-B9B6-D38C29579C9C}"/>
              </a:ext>
            </a:extLst>
          </p:cNvPr>
          <p:cNvCxnSpPr>
            <a:cxnSpLocks/>
          </p:cNvCxnSpPr>
          <p:nvPr/>
        </p:nvCxnSpPr>
        <p:spPr>
          <a:xfrm flipH="1">
            <a:off x="1962909" y="5229449"/>
            <a:ext cx="1479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73C443A5-E201-4010-B63D-389AB4D4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06" y="4747019"/>
            <a:ext cx="1588373" cy="1191280"/>
          </a:xfrm>
          <a:prstGeom prst="rect">
            <a:avLst/>
          </a:prstGeom>
        </p:spPr>
      </p:pic>
      <p:pic>
        <p:nvPicPr>
          <p:cNvPr id="1032" name="Picture 8" descr="Line Corporation | Wookieepedia | Fandom">
            <a:extLst>
              <a:ext uri="{FF2B5EF4-FFF2-40B4-BE49-F238E27FC236}">
                <a16:creationId xmlns:a16="http://schemas.microsoft.com/office/drawing/2014/main" id="{ACCD904A-4FBC-4790-9E82-C43D973F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09" y="5094083"/>
            <a:ext cx="1422004" cy="4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D769FA7-3B58-41D2-BA47-6BED7ED37A33}"/>
              </a:ext>
            </a:extLst>
          </p:cNvPr>
          <p:cNvSpPr/>
          <p:nvPr/>
        </p:nvSpPr>
        <p:spPr>
          <a:xfrm>
            <a:off x="2172523" y="47247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自動告知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79727E6-1E7A-4A5F-9E6E-9ABC5600BE88}"/>
              </a:ext>
            </a:extLst>
          </p:cNvPr>
          <p:cNvCxnSpPr>
            <a:cxnSpLocks/>
          </p:cNvCxnSpPr>
          <p:nvPr/>
        </p:nvCxnSpPr>
        <p:spPr>
          <a:xfrm flipH="1" flipV="1">
            <a:off x="5150507" y="5278301"/>
            <a:ext cx="858407" cy="9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2939D17-DACB-4380-9FE1-FCA3A85B89B1}"/>
              </a:ext>
            </a:extLst>
          </p:cNvPr>
          <p:cNvSpPr/>
          <p:nvPr/>
        </p:nvSpPr>
        <p:spPr>
          <a:xfrm>
            <a:off x="2271892" y="5379217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報表</a:t>
            </a:r>
            <a:endParaRPr lang="en-US" altLang="zh-TW" dirty="0"/>
          </a:p>
          <a:p>
            <a:r>
              <a:rPr lang="zh-TW" altLang="en-US" dirty="0"/>
              <a:t>超連結</a:t>
            </a:r>
            <a:endParaRPr lang="en-US" altLang="zh-TW" dirty="0"/>
          </a:p>
          <a:p>
            <a:r>
              <a:rPr lang="zh-TW" altLang="en-US" dirty="0"/>
              <a:t>測試報告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8500F8-B11A-47CA-A222-C1C2195280F6}"/>
              </a:ext>
            </a:extLst>
          </p:cNvPr>
          <p:cNvSpPr/>
          <p:nvPr/>
        </p:nvSpPr>
        <p:spPr>
          <a:xfrm>
            <a:off x="5237117" y="656246"/>
            <a:ext cx="2622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https://github.com/MISP/PyMISP</a:t>
            </a:r>
          </a:p>
        </p:txBody>
      </p:sp>
    </p:spTree>
    <p:extLst>
      <p:ext uri="{BB962C8B-B14F-4D97-AF65-F5344CB8AC3E}">
        <p14:creationId xmlns:p14="http://schemas.microsoft.com/office/powerpoint/2010/main" val="5412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SP Project · GitHub">
            <a:extLst>
              <a:ext uri="{FF2B5EF4-FFF2-40B4-BE49-F238E27FC236}">
                <a16:creationId xmlns:a16="http://schemas.microsoft.com/office/drawing/2014/main" id="{AECF443E-AB59-4D3B-BE48-9C068A699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/>
          <a:stretch/>
        </p:blipFill>
        <p:spPr bwMode="auto">
          <a:xfrm>
            <a:off x="5152137" y="1853222"/>
            <a:ext cx="2008244" cy="15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3F02AA7-E090-466E-9BE9-99EE28122694}"/>
              </a:ext>
            </a:extLst>
          </p:cNvPr>
          <p:cNvCxnSpPr/>
          <p:nvPr/>
        </p:nvCxnSpPr>
        <p:spPr>
          <a:xfrm>
            <a:off x="1503019" y="2883876"/>
            <a:ext cx="17886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4FBE3D2-97A5-4871-BCC6-DF5B3F9FA9AA}"/>
              </a:ext>
            </a:extLst>
          </p:cNvPr>
          <p:cNvSpPr/>
          <p:nvPr/>
        </p:nvSpPr>
        <p:spPr>
          <a:xfrm>
            <a:off x="161378" y="317692"/>
            <a:ext cx="4221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使用情境 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Security Experts - Home | Facebook">
            <a:extLst>
              <a:ext uri="{FF2B5EF4-FFF2-40B4-BE49-F238E27FC236}">
                <a16:creationId xmlns:a16="http://schemas.microsoft.com/office/drawing/2014/main" id="{06F424E8-D906-451F-8F12-EC449BDD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3" y="2075557"/>
            <a:ext cx="1516203" cy="15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Portal - FNX Solutions">
            <a:extLst>
              <a:ext uri="{FF2B5EF4-FFF2-40B4-BE49-F238E27FC236}">
                <a16:creationId xmlns:a16="http://schemas.microsoft.com/office/drawing/2014/main" id="{F160C3AB-A7B9-4D5A-875E-1DFEB914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09" y="2552307"/>
            <a:ext cx="1245337" cy="10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939A61-5E12-48F0-9DEF-672A7C182605}"/>
              </a:ext>
            </a:extLst>
          </p:cNvPr>
          <p:cNvSpPr/>
          <p:nvPr/>
        </p:nvSpPr>
        <p:spPr>
          <a:xfrm>
            <a:off x="2148050" y="19059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C13135-1BD0-4D7D-8E9C-F8C752DAA266}"/>
              </a:ext>
            </a:extLst>
          </p:cNvPr>
          <p:cNvSpPr/>
          <p:nvPr/>
        </p:nvSpPr>
        <p:spPr>
          <a:xfrm>
            <a:off x="3319597" y="1987445"/>
            <a:ext cx="143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Flask/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Djnago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8500F8-B11A-47CA-A222-C1C2195280F6}"/>
              </a:ext>
            </a:extLst>
          </p:cNvPr>
          <p:cNvSpPr/>
          <p:nvPr/>
        </p:nvSpPr>
        <p:spPr>
          <a:xfrm>
            <a:off x="5237117" y="656246"/>
            <a:ext cx="2622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https://github.com/MISP/PyMISP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5616E8-3660-4539-A2E7-18AB16310654}"/>
              </a:ext>
            </a:extLst>
          </p:cNvPr>
          <p:cNvSpPr/>
          <p:nvPr/>
        </p:nvSpPr>
        <p:spPr>
          <a:xfrm>
            <a:off x="3769825" y="1234465"/>
            <a:ext cx="2209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MISP/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PyMISP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35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SP Project · GitHub">
            <a:extLst>
              <a:ext uri="{FF2B5EF4-FFF2-40B4-BE49-F238E27FC236}">
                <a16:creationId xmlns:a16="http://schemas.microsoft.com/office/drawing/2014/main" id="{AECF443E-AB59-4D3B-BE48-9C068A699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/>
          <a:stretch/>
        </p:blipFill>
        <p:spPr bwMode="auto">
          <a:xfrm>
            <a:off x="5152137" y="1853222"/>
            <a:ext cx="2008244" cy="15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3F02AA7-E090-466E-9BE9-99EE28122694}"/>
              </a:ext>
            </a:extLst>
          </p:cNvPr>
          <p:cNvCxnSpPr/>
          <p:nvPr/>
        </p:nvCxnSpPr>
        <p:spPr>
          <a:xfrm>
            <a:off x="1503019" y="2883876"/>
            <a:ext cx="17886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4FBE3D2-97A5-4871-BCC6-DF5B3F9FA9AA}"/>
              </a:ext>
            </a:extLst>
          </p:cNvPr>
          <p:cNvSpPr/>
          <p:nvPr/>
        </p:nvSpPr>
        <p:spPr>
          <a:xfrm>
            <a:off x="161378" y="317692"/>
            <a:ext cx="4221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使用情境 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Security Experts - Home | Facebook">
            <a:extLst>
              <a:ext uri="{FF2B5EF4-FFF2-40B4-BE49-F238E27FC236}">
                <a16:creationId xmlns:a16="http://schemas.microsoft.com/office/drawing/2014/main" id="{06F424E8-D906-451F-8F12-EC449BDD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3" y="2075557"/>
            <a:ext cx="1516203" cy="15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Portal - FNX Solutions">
            <a:extLst>
              <a:ext uri="{FF2B5EF4-FFF2-40B4-BE49-F238E27FC236}">
                <a16:creationId xmlns:a16="http://schemas.microsoft.com/office/drawing/2014/main" id="{F160C3AB-A7B9-4D5A-875E-1DFEB914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09" y="2552307"/>
            <a:ext cx="1245337" cy="10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939A61-5E12-48F0-9DEF-672A7C182605}"/>
              </a:ext>
            </a:extLst>
          </p:cNvPr>
          <p:cNvSpPr/>
          <p:nvPr/>
        </p:nvSpPr>
        <p:spPr>
          <a:xfrm>
            <a:off x="2148050" y="19059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C13135-1BD0-4D7D-8E9C-F8C752DAA266}"/>
              </a:ext>
            </a:extLst>
          </p:cNvPr>
          <p:cNvSpPr/>
          <p:nvPr/>
        </p:nvSpPr>
        <p:spPr>
          <a:xfrm>
            <a:off x="3319597" y="1987445"/>
            <a:ext cx="143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Flask/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Djnago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8500F8-B11A-47CA-A222-C1C2195280F6}"/>
              </a:ext>
            </a:extLst>
          </p:cNvPr>
          <p:cNvSpPr/>
          <p:nvPr/>
        </p:nvSpPr>
        <p:spPr>
          <a:xfrm>
            <a:off x="5237117" y="656246"/>
            <a:ext cx="2622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https://github.com/MISP/PyMISP</a:t>
            </a:r>
          </a:p>
        </p:txBody>
      </p:sp>
    </p:spTree>
    <p:extLst>
      <p:ext uri="{BB962C8B-B14F-4D97-AF65-F5344CB8AC3E}">
        <p14:creationId xmlns:p14="http://schemas.microsoft.com/office/powerpoint/2010/main" val="259813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3F02AA7-E090-466E-9BE9-99EE28122694}"/>
              </a:ext>
            </a:extLst>
          </p:cNvPr>
          <p:cNvCxnSpPr/>
          <p:nvPr/>
        </p:nvCxnSpPr>
        <p:spPr>
          <a:xfrm>
            <a:off x="1503019" y="2883876"/>
            <a:ext cx="17886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4FBE3D2-97A5-4871-BCC6-DF5B3F9FA9AA}"/>
              </a:ext>
            </a:extLst>
          </p:cNvPr>
          <p:cNvSpPr/>
          <p:nvPr/>
        </p:nvSpPr>
        <p:spPr>
          <a:xfrm>
            <a:off x="161378" y="317692"/>
            <a:ext cx="4221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使用情境 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Security Experts - Home | Facebook">
            <a:extLst>
              <a:ext uri="{FF2B5EF4-FFF2-40B4-BE49-F238E27FC236}">
                <a16:creationId xmlns:a16="http://schemas.microsoft.com/office/drawing/2014/main" id="{06F424E8-D906-451F-8F12-EC449BDD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3" y="2075557"/>
            <a:ext cx="1516203" cy="15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Portal - FNX Solutions">
            <a:extLst>
              <a:ext uri="{FF2B5EF4-FFF2-40B4-BE49-F238E27FC236}">
                <a16:creationId xmlns:a16="http://schemas.microsoft.com/office/drawing/2014/main" id="{F160C3AB-A7B9-4D5A-875E-1DFEB914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09" y="2552307"/>
            <a:ext cx="1245337" cy="10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939A61-5E12-48F0-9DEF-672A7C182605}"/>
              </a:ext>
            </a:extLst>
          </p:cNvPr>
          <p:cNvSpPr/>
          <p:nvPr/>
        </p:nvSpPr>
        <p:spPr>
          <a:xfrm>
            <a:off x="2148050" y="19059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C13135-1BD0-4D7D-8E9C-F8C752DAA266}"/>
              </a:ext>
            </a:extLst>
          </p:cNvPr>
          <p:cNvSpPr/>
          <p:nvPr/>
        </p:nvSpPr>
        <p:spPr>
          <a:xfrm>
            <a:off x="3319597" y="1987445"/>
            <a:ext cx="143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Flask/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Djnago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8500F8-B11A-47CA-A222-C1C2195280F6}"/>
              </a:ext>
            </a:extLst>
          </p:cNvPr>
          <p:cNvSpPr/>
          <p:nvPr/>
        </p:nvSpPr>
        <p:spPr>
          <a:xfrm>
            <a:off x="5237117" y="656246"/>
            <a:ext cx="2622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https://github.com/MISP/PyMISP</a:t>
            </a:r>
          </a:p>
        </p:txBody>
      </p:sp>
    </p:spTree>
    <p:extLst>
      <p:ext uri="{BB962C8B-B14F-4D97-AF65-F5344CB8AC3E}">
        <p14:creationId xmlns:p14="http://schemas.microsoft.com/office/powerpoint/2010/main" val="29273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39B08-307C-44BD-8328-98A38B94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930486" cy="975301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關鍵技術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E1907-C412-4074-99CE-4FE5C8CD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 </a:t>
            </a:r>
            <a:r>
              <a:rPr lang="en-US" altLang="zh-TW" dirty="0" err="1"/>
              <a:t>Falsk</a:t>
            </a:r>
            <a:r>
              <a:rPr lang="en-US" altLang="zh-TW" dirty="0"/>
              <a:t>/python microservice</a:t>
            </a:r>
          </a:p>
          <a:p>
            <a:r>
              <a:rPr lang="en-US" altLang="zh-TW" dirty="0"/>
              <a:t>MISP</a:t>
            </a:r>
          </a:p>
          <a:p>
            <a:r>
              <a:rPr lang="en-US" altLang="zh-TW" dirty="0" err="1"/>
              <a:t>pyMISP</a:t>
            </a:r>
            <a:endParaRPr lang="en-US" altLang="zh-TW" dirty="0"/>
          </a:p>
          <a:p>
            <a:r>
              <a:rPr lang="en-US" altLang="zh-TW" dirty="0"/>
              <a:t>Line </a:t>
            </a:r>
          </a:p>
          <a:p>
            <a:r>
              <a:rPr lang="en-US" altLang="zh-TW" dirty="0"/>
              <a:t>AWS lambda(serverless computing)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17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278</Words>
  <Application>Microsoft Office PowerPoint</Application>
  <PresentationFormat>如螢幕大小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OTINP:Open Threat Intelligence &amp; Notification Platform</vt:lpstr>
      <vt:lpstr>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Agenda: 關鍵技術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OTINP:Open Threat Intelligence &amp; Notification Platform</dc:title>
  <dc:creator>KSUIE</dc:creator>
  <cp:lastModifiedBy>KSUIE</cp:lastModifiedBy>
  <cp:revision>5</cp:revision>
  <dcterms:created xsi:type="dcterms:W3CDTF">2021-05-13T02:41:43Z</dcterms:created>
  <dcterms:modified xsi:type="dcterms:W3CDTF">2021-05-13T04:00:09Z</dcterms:modified>
</cp:coreProperties>
</file>