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7" r:id="rId6"/>
    <p:sldId id="259" r:id="rId7"/>
    <p:sldId id="262" r:id="rId8"/>
    <p:sldId id="264" r:id="rId9"/>
    <p:sldId id="266" r:id="rId10"/>
    <p:sldId id="267" r:id="rId11"/>
    <p:sldId id="268" r:id="rId12"/>
    <p:sldId id="265" r:id="rId13"/>
    <p:sldId id="269" r:id="rId14"/>
    <p:sldId id="271" r:id="rId15"/>
    <p:sldId id="272" r:id="rId16"/>
    <p:sldId id="27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46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1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22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4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2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2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4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9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E24F-5789-44FA-AF1B-70D8A0ED5B75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2917-A433-4670-9C22-B239C46E8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的第一個網站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多多養成日誌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網站開發實戰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5076" y="5087939"/>
            <a:ext cx="6858000" cy="1022716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9422" y="369249"/>
            <a:ext cx="568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網站開發與安全      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期中平時作業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91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7" y="444256"/>
            <a:ext cx="7416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7" y="444256"/>
            <a:ext cx="741694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9" y="4334608"/>
            <a:ext cx="4339209" cy="198779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323492" y="2807800"/>
            <a:ext cx="1283677" cy="5332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620108" y="3130062"/>
            <a:ext cx="1327638" cy="1318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4615961" y="2807799"/>
            <a:ext cx="1283677" cy="533277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241154" y="3130062"/>
            <a:ext cx="1458632" cy="15164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791" y="4658365"/>
            <a:ext cx="3740276" cy="18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055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程式碼說明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4881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1"/>
          <a:stretch/>
        </p:blipFill>
        <p:spPr>
          <a:xfrm>
            <a:off x="540727" y="1780488"/>
            <a:ext cx="7886700" cy="37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12" y="1974668"/>
            <a:ext cx="7886700" cy="37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1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5486"/>
            <a:ext cx="7886700" cy="36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911" y="1854045"/>
            <a:ext cx="7886700" cy="369662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160585" y="4431323"/>
            <a:ext cx="4237892" cy="6594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169877" y="4761034"/>
            <a:ext cx="1740877" cy="6814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6958380" y="5384310"/>
            <a:ext cx="664552" cy="242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6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en-US" altLang="zh-TW" dirty="0" smtClean="0"/>
          </a:p>
          <a:p>
            <a:r>
              <a:rPr lang="zh-TW" altLang="en-US" dirty="0"/>
              <a:t>核心關鍵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en-US" altLang="zh-TW" dirty="0" smtClean="0"/>
              <a:t>Layout:   RWD</a:t>
            </a:r>
          </a:p>
          <a:p>
            <a:r>
              <a:rPr lang="zh-TW" altLang="en-US" dirty="0" smtClean="0"/>
              <a:t>程式碼說明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5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055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設計理念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69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2466" y="391503"/>
            <a:ext cx="8132884" cy="1129566"/>
          </a:xfrm>
        </p:spPr>
        <p:txBody>
          <a:bodyPr/>
          <a:lstStyle/>
          <a:p>
            <a:r>
              <a:rPr lang="zh-TW" altLang="en-US" dirty="0"/>
              <a:t>設計理念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記錄我對 多多  的 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71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7830"/>
          </a:xfrm>
        </p:spPr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理念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72956"/>
            <a:ext cx="7416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08" y="1471282"/>
            <a:ext cx="5396598" cy="3166049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36" y="1544271"/>
            <a:ext cx="3331556" cy="48213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7008" y="274953"/>
            <a:ext cx="733278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回應式網頁設計 </a:t>
            </a:r>
            <a:endParaRPr lang="en-US" altLang="zh-TW" sz="4400" dirty="0" smtClean="0"/>
          </a:p>
          <a:p>
            <a:r>
              <a:rPr lang="en-US" altLang="zh-TW" dirty="0" smtClean="0"/>
              <a:t>Responsive Web Design</a:t>
            </a:r>
            <a:r>
              <a:rPr lang="zh-TW" altLang="en-US" dirty="0" smtClean="0"/>
              <a:t>   </a:t>
            </a:r>
            <a:r>
              <a:rPr lang="en-US" altLang="zh-TW" dirty="0" smtClean="0"/>
              <a:t>RWD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28466" y="274953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設計理念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1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055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核心關鍵技術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3307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回應式網頁設計 </a:t>
            </a:r>
            <a:r>
              <a:rPr lang="en-US" altLang="zh-TW" dirty="0" smtClean="0"/>
              <a:t>Responsive </a:t>
            </a:r>
            <a:r>
              <a:rPr lang="en-US" altLang="zh-TW" dirty="0"/>
              <a:t>Web Design   </a:t>
            </a:r>
            <a:r>
              <a:rPr lang="en-US" altLang="zh-TW" dirty="0" smtClean="0"/>
              <a:t>RWD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7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055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Layout:   RWD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87357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78</Words>
  <Application>Microsoft Office PowerPoint</Application>
  <PresentationFormat>如螢幕大小 (4:3)</PresentationFormat>
  <Paragraphs>20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我的第一個網站 多多養成日誌 Single Page application網站開發實戰</vt:lpstr>
      <vt:lpstr>agenda</vt:lpstr>
      <vt:lpstr>PowerPoint 簡報</vt:lpstr>
      <vt:lpstr>設計理念 : 記錄我對 多多  的 愛</vt:lpstr>
      <vt:lpstr>設計理念 : Single Page application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我的第一個網站 多多養成日誌 Single Page application網站開發實戰</dc:title>
  <dc:creator>owner</dc:creator>
  <cp:lastModifiedBy>owner</cp:lastModifiedBy>
  <cp:revision>3</cp:revision>
  <dcterms:created xsi:type="dcterms:W3CDTF">2021-04-14T01:56:15Z</dcterms:created>
  <dcterms:modified xsi:type="dcterms:W3CDTF">2021-04-14T02:16:25Z</dcterms:modified>
</cp:coreProperties>
</file>