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23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34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21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5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04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0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82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3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33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73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73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8B7B-2354-4E97-A84B-FCE11FC0D1C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0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BFA2E-2B00-493D-A27E-3FC22C248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機器學習演算法分析與實測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076619-A2D8-4C8F-A1E2-F686F1664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157094"/>
            <a:ext cx="6858000" cy="1052787"/>
          </a:xfrm>
        </p:spPr>
        <p:txBody>
          <a:bodyPr/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/>
              <a:t>:</a:t>
            </a:r>
          </a:p>
          <a:p>
            <a:pPr algn="l"/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偉大的恩師龍大大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C3BA0D-86AE-4789-B21F-3DD81FA46F46}"/>
              </a:ext>
            </a:extLst>
          </p:cNvPr>
          <p:cNvSpPr/>
          <p:nvPr/>
        </p:nvSpPr>
        <p:spPr>
          <a:xfrm>
            <a:off x="511127" y="450892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/>
              <a:t>機器學習與資訊安全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334184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67D0B-2723-4BD8-AFE2-62B95192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3B5D2-E79C-425F-BA29-F1579B3B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機器學習與人工智慧</a:t>
            </a:r>
            <a:endParaRPr lang="en-US" altLang="zh-TW" b="1" dirty="0"/>
          </a:p>
          <a:p>
            <a:r>
              <a:rPr lang="zh-TW" altLang="en-US" b="1" dirty="0"/>
              <a:t>機器學習類型</a:t>
            </a:r>
            <a:endParaRPr lang="en-US" altLang="zh-TW" b="1" dirty="0"/>
          </a:p>
          <a:p>
            <a:r>
              <a:rPr lang="zh-TW" altLang="en-US" b="1" dirty="0"/>
              <a:t>監督式學習</a:t>
            </a:r>
            <a:endParaRPr lang="en-US" altLang="zh-TW" b="1" dirty="0"/>
          </a:p>
          <a:p>
            <a:r>
              <a:rPr lang="zh-TW" altLang="en-US" b="1" dirty="0"/>
              <a:t>非監督式學習 </a:t>
            </a:r>
          </a:p>
          <a:p>
            <a:endParaRPr lang="en-US" altLang="zh-TW" b="1" dirty="0"/>
          </a:p>
          <a:p>
            <a:r>
              <a:rPr lang="zh-TW" altLang="en-US" b="1" dirty="0"/>
              <a:t>監督式學習演算法與實測</a:t>
            </a:r>
          </a:p>
          <a:p>
            <a:r>
              <a:rPr lang="zh-TW" altLang="en-US" b="1" dirty="0"/>
              <a:t>非監督式學習演算法與實測</a:t>
            </a:r>
          </a:p>
          <a:p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21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05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監督式學習演算法與實測</a:t>
            </a:r>
          </a:p>
        </p:txBody>
      </p:sp>
    </p:spTree>
    <p:extLst>
      <p:ext uri="{BB962C8B-B14F-4D97-AF65-F5344CB8AC3E}">
        <p14:creationId xmlns:p14="http://schemas.microsoft.com/office/powerpoint/2010/main" val="197640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E462C-80F9-426C-8CC1-4F3C2542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監督式學習演算法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841FD-C809-4DCD-8C2A-74EE380D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859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9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86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50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48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57</Words>
  <Application>Microsoft Office PowerPoint</Application>
  <PresentationFormat>如螢幕大小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機器學習演算法分析與實測</vt:lpstr>
      <vt:lpstr>agenda</vt:lpstr>
      <vt:lpstr>PowerPoint 簡報</vt:lpstr>
      <vt:lpstr>PowerPoint 簡報</vt:lpstr>
      <vt:lpstr>監督式學習演算法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機器學習演算法分析與實測</dc:title>
  <dc:creator>KSUIE</dc:creator>
  <cp:lastModifiedBy>KSUIE</cp:lastModifiedBy>
  <cp:revision>2</cp:revision>
  <dcterms:created xsi:type="dcterms:W3CDTF">2021-04-15T02:24:08Z</dcterms:created>
  <dcterms:modified xsi:type="dcterms:W3CDTF">2021-04-15T02:37:10Z</dcterms:modified>
</cp:coreProperties>
</file>