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43" r:id="rId4"/>
    <p:sldId id="276" r:id="rId5"/>
    <p:sldId id="342" r:id="rId6"/>
    <p:sldId id="341" r:id="rId7"/>
    <p:sldId id="34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Powershell</a:t>
            </a:r>
            <a:r>
              <a:rPr lang="zh-TW" altLang="en-US" dirty="0" smtClean="0">
                <a:solidFill>
                  <a:srgbClr val="FF0000"/>
                </a:solidFill>
              </a:rPr>
              <a:t>實戰技術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4429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作業系統        </a:t>
            </a:r>
            <a:r>
              <a:rPr lang="zh-TW" altLang="en-US" sz="2800" b="1" dirty="0" smtClean="0"/>
              <a:t>期</a:t>
            </a:r>
            <a:r>
              <a:rPr lang="zh-TW" altLang="en-US" sz="2800" b="1" dirty="0" smtClean="0"/>
              <a:t>中</a:t>
            </a:r>
            <a:r>
              <a:rPr lang="zh-TW" altLang="en-US" sz="2800" b="1" dirty="0" smtClean="0"/>
              <a:t>平時</a:t>
            </a:r>
            <a:r>
              <a:rPr lang="zh-TW" altLang="en-US" sz="2800" b="1" dirty="0" smtClean="0"/>
              <a:t>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728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FF0000"/>
                </a:solidFill>
              </a:rPr>
              <a:t>Powershell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cmdlet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en-US" altLang="zh-TW" dirty="0" smtClean="0"/>
              <a:t> programming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 err="1" smtClean="0"/>
              <a:t>poewershell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WINDOWS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Poewershell</a:t>
            </a:r>
            <a:r>
              <a:rPr lang="zh-TW" altLang="en-US" dirty="0" smtClean="0"/>
              <a:t> 攻擊程式分析 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powershell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Powershell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cmdlet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2900" y="1620565"/>
            <a:ext cx="86340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/>
              <a:t>PowerShell</a:t>
            </a:r>
            <a:r>
              <a:rPr lang="zh-TW" altLang="en-US" sz="2000" dirty="0"/>
              <a:t>（包括</a:t>
            </a:r>
            <a:r>
              <a:rPr lang="en-US" altLang="zh-TW" sz="2000" dirty="0"/>
              <a:t>Windows PowerShell</a:t>
            </a:r>
            <a:r>
              <a:rPr lang="zh-TW" altLang="en-US" sz="2000" dirty="0"/>
              <a:t>和</a:t>
            </a:r>
            <a:r>
              <a:rPr lang="en-US" altLang="zh-TW" sz="2000" dirty="0"/>
              <a:t>PowerShell Core</a:t>
            </a:r>
            <a:r>
              <a:rPr lang="zh-TW" altLang="en-US" sz="2000" dirty="0"/>
              <a:t>）是微軟公司開發的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任務自動化和組態管理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由</a:t>
            </a:r>
            <a:r>
              <a:rPr lang="en-US" altLang="zh-TW" sz="2000" dirty="0"/>
              <a:t>.NET Framework</a:t>
            </a:r>
            <a:r>
              <a:rPr lang="zh-TW" altLang="en-US" sz="2000" dirty="0"/>
              <a:t>和</a:t>
            </a:r>
            <a:r>
              <a:rPr lang="en-US" altLang="zh-TW" sz="2000" dirty="0"/>
              <a:t>.NET Core</a:t>
            </a:r>
            <a:r>
              <a:rPr lang="zh-TW" altLang="en-US" sz="2000" dirty="0"/>
              <a:t>是構建的命令行介面殼層</a:t>
            </a:r>
            <a:r>
              <a:rPr lang="zh-TW" altLang="en-US" sz="2000" dirty="0" smtClean="0"/>
              <a:t>相關</a:t>
            </a:r>
            <a:r>
              <a:rPr lang="en-US" altLang="zh-TW" sz="2000" dirty="0" smtClean="0"/>
              <a:t>script</a:t>
            </a:r>
            <a:r>
              <a:rPr lang="zh-TW" altLang="en-US" sz="2000" dirty="0" smtClean="0"/>
              <a:t>語言組成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最初</a:t>
            </a:r>
            <a:r>
              <a:rPr lang="zh-TW" altLang="en-US" sz="2000" dirty="0"/>
              <a:t>僅僅是</a:t>
            </a:r>
            <a:r>
              <a:rPr lang="en-US" altLang="zh-TW" sz="2000" dirty="0"/>
              <a:t>Windows</a:t>
            </a:r>
            <a:r>
              <a:rPr lang="zh-TW" altLang="en-US" sz="2000" dirty="0"/>
              <a:t>元件，後於</a:t>
            </a:r>
            <a:r>
              <a:rPr lang="en-US" altLang="zh-TW" sz="2000" dirty="0"/>
              <a:t>2016</a:t>
            </a:r>
            <a:r>
              <a:rPr lang="zh-TW" altLang="en-US" sz="2000" dirty="0"/>
              <a:t>年</a:t>
            </a:r>
            <a:r>
              <a:rPr lang="en-US" altLang="zh-TW" sz="2000" dirty="0"/>
              <a:t>8</a:t>
            </a:r>
            <a:r>
              <a:rPr lang="zh-TW" altLang="en-US" sz="2000" dirty="0"/>
              <a:t>月</a:t>
            </a:r>
            <a:r>
              <a:rPr lang="en-US" altLang="zh-TW" sz="2000" dirty="0"/>
              <a:t>18</a:t>
            </a:r>
            <a:r>
              <a:rPr lang="zh-TW" altLang="en-US" sz="2000" dirty="0"/>
              <a:t>日開源並跨平台</a:t>
            </a:r>
            <a:r>
              <a:rPr lang="zh-TW" altLang="en-US" sz="2000" dirty="0" smtClean="0"/>
              <a:t>支援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在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中，管理任務通常由</a:t>
            </a:r>
            <a:r>
              <a:rPr lang="en-US" altLang="zh-TW" sz="2000" dirty="0" smtClean="0"/>
              <a:t>cmdlets</a:t>
            </a:r>
            <a:r>
              <a:rPr lang="zh-TW" altLang="en-US" sz="2000" dirty="0" smtClean="0"/>
              <a:t>執行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這</a:t>
            </a:r>
            <a:r>
              <a:rPr lang="zh-TW" altLang="en-US" sz="2000" dirty="0"/>
              <a:t>是執行特定操作的專用</a:t>
            </a:r>
            <a:r>
              <a:rPr lang="en-US" altLang="zh-TW" sz="2000" dirty="0"/>
              <a:t>.NET</a:t>
            </a:r>
            <a:r>
              <a:rPr lang="zh-TW" altLang="en-US" sz="2000" dirty="0" smtClean="0"/>
              <a:t>類 別。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可將</a:t>
            </a:r>
            <a:r>
              <a:rPr lang="en-US" altLang="zh-TW" sz="2000" dirty="0"/>
              <a:t>cmdlet</a:t>
            </a:r>
            <a:r>
              <a:rPr lang="zh-TW" altLang="en-US" sz="2000" dirty="0"/>
              <a:t>集合至指令碼、可執行檔（一般是獨立應用程式）中，或通過常規</a:t>
            </a:r>
            <a:r>
              <a:rPr lang="en-US" altLang="zh-TW" sz="2000" dirty="0"/>
              <a:t>.NET</a:t>
            </a:r>
            <a:r>
              <a:rPr lang="zh-TW" altLang="en-US" sz="2000" dirty="0"/>
              <a:t>類（或</a:t>
            </a:r>
            <a:r>
              <a:rPr lang="en-US" altLang="zh-TW" sz="2000" dirty="0"/>
              <a:t>WMI / COM</a:t>
            </a:r>
            <a:r>
              <a:rPr lang="zh-TW" altLang="en-US" sz="2000" dirty="0"/>
              <a:t>物件）實例化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通過</a:t>
            </a:r>
            <a:r>
              <a:rPr lang="zh-TW" altLang="en-US" sz="2000" dirty="0"/>
              <a:t>存取不同資料儲存中的資料由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執行，如檔案總管或登錄</a:t>
            </a:r>
            <a:r>
              <a:rPr lang="zh-TW" altLang="en-US" sz="2000" dirty="0" smtClean="0"/>
              <a:t>檔</a:t>
            </a:r>
            <a:r>
              <a:rPr lang="en-US" altLang="zh-TW" sz="2000" dirty="0" smtClean="0"/>
              <a:t>registry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1501" y="5778696"/>
            <a:ext cx="84054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來源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://zh.wikipedia.org/wiki/Windows_PowerShell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91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8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6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9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學習心得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2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183</Words>
  <Application>Microsoft Office PowerPoint</Application>
  <PresentationFormat>如螢幕大小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Wingdings</vt:lpstr>
      <vt:lpstr>Office 佈景主題</vt:lpstr>
      <vt:lpstr>Powershell實戰技術</vt:lpstr>
      <vt:lpstr>Agenda</vt:lpstr>
      <vt:lpstr>Powershell cmdlet</vt:lpstr>
      <vt:lpstr>PowerPoint 簡報</vt:lpstr>
      <vt:lpstr>Powershell </vt:lpstr>
      <vt:lpstr>PowerPoint 簡報</vt:lpstr>
      <vt:lpstr>學習心得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owner</cp:lastModifiedBy>
  <cp:revision>13</cp:revision>
  <dcterms:created xsi:type="dcterms:W3CDTF">2020-12-02T03:10:56Z</dcterms:created>
  <dcterms:modified xsi:type="dcterms:W3CDTF">2021-05-06T12:02:59Z</dcterms:modified>
</cp:coreProperties>
</file>