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2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6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49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2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45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4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0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3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B1A8-D3C4-49A4-8546-C1B69ECB85B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D1F5-F729-45F3-84F9-5AB86517B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0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</a:t>
            </a:r>
            <a:r>
              <a:rPr lang="zh-TW" altLang="en-US" dirty="0"/>
              <a:t>程式</a:t>
            </a:r>
            <a:r>
              <a:rPr lang="zh-TW" altLang="en-US" dirty="0" smtClean="0"/>
              <a:t>開發報告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477" y="4180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程式設計</a:t>
            </a:r>
            <a:r>
              <a:rPr lang="zh-TW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22750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(Object-Oriented) </a:t>
            </a:r>
            <a:r>
              <a:rPr lang="zh-TW" altLang="en-US" dirty="0" smtClean="0"/>
              <a:t> 結構化程式開發</a:t>
            </a:r>
            <a:endParaRPr lang="en-US" altLang="zh-TW" dirty="0" smtClean="0"/>
          </a:p>
          <a:p>
            <a:r>
              <a:rPr lang="zh-TW" altLang="en-US" dirty="0" smtClean="0"/>
              <a:t>核心觀念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829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</Words>
  <Application>Microsoft Office PowerPoint</Application>
  <PresentationFormat>如螢幕大小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JAVA物件導向程式開發報告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JAVA物件導向技術</dc:title>
  <dc:creator>user</dc:creator>
  <cp:lastModifiedBy>user</cp:lastModifiedBy>
  <cp:revision>3</cp:revision>
  <dcterms:created xsi:type="dcterms:W3CDTF">2022-05-04T11:04:42Z</dcterms:created>
  <dcterms:modified xsi:type="dcterms:W3CDTF">2022-05-04T11:08:39Z</dcterms:modified>
</cp:coreProperties>
</file>