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D4752-0F8E-41D3-96CD-E0877956EE8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75F2795-D377-4921-98E7-833DED790466}">
      <dgm:prSet phldrT="[文字]"/>
      <dgm:spPr/>
      <dgm:t>
        <a:bodyPr/>
        <a:lstStyle/>
        <a:p>
          <a:r>
            <a:rPr lang="en-US" altLang="zh-TW" dirty="0" smtClean="0"/>
            <a:t>MACHINE LEARNING </a:t>
          </a:r>
          <a:endParaRPr lang="zh-TW" altLang="en-US" dirty="0"/>
        </a:p>
      </dgm:t>
    </dgm:pt>
    <dgm:pt modelId="{F5576BFA-3697-49EC-B959-9E8BDA92E954}" type="parTrans" cxnId="{6A59E898-6850-4BB3-8038-6F5680F2AFE1}">
      <dgm:prSet/>
      <dgm:spPr/>
      <dgm:t>
        <a:bodyPr/>
        <a:lstStyle/>
        <a:p>
          <a:endParaRPr lang="zh-TW" altLang="en-US"/>
        </a:p>
      </dgm:t>
    </dgm:pt>
    <dgm:pt modelId="{0876AD3B-0B50-46A5-9399-5142BCEB4564}" type="sibTrans" cxnId="{6A59E898-6850-4BB3-8038-6F5680F2AFE1}">
      <dgm:prSet/>
      <dgm:spPr/>
      <dgm:t>
        <a:bodyPr/>
        <a:lstStyle/>
        <a:p>
          <a:endParaRPr lang="zh-TW" altLang="en-US"/>
        </a:p>
      </dgm:t>
    </dgm:pt>
    <dgm:pt modelId="{3C113989-ABE9-49EC-9BDD-BE16E22C60AB}">
      <dgm:prSet phldrT="[文字]"/>
      <dgm:spPr/>
      <dgm:t>
        <a:bodyPr/>
        <a:lstStyle/>
        <a:p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/>
            <a:t>Supervised learning</a:t>
          </a:r>
          <a:endParaRPr lang="zh-TW" altLang="en-US" dirty="0"/>
        </a:p>
      </dgm:t>
    </dgm:pt>
    <dgm:pt modelId="{EEE596C6-4C19-48C6-8508-4F8BA51DEE2F}" type="parTrans" cxnId="{E6603101-A8DB-41AE-A394-E08C7F91053A}">
      <dgm:prSet/>
      <dgm:spPr/>
      <dgm:t>
        <a:bodyPr/>
        <a:lstStyle/>
        <a:p>
          <a:endParaRPr lang="zh-TW" altLang="en-US"/>
        </a:p>
      </dgm:t>
    </dgm:pt>
    <dgm:pt modelId="{9F832345-BE27-45D3-9C83-A11EE8562B3B}" type="sibTrans" cxnId="{E6603101-A8DB-41AE-A394-E08C7F91053A}">
      <dgm:prSet/>
      <dgm:spPr/>
      <dgm:t>
        <a:bodyPr/>
        <a:lstStyle/>
        <a:p>
          <a:endParaRPr lang="zh-TW" altLang="en-US"/>
        </a:p>
      </dgm:t>
    </dgm:pt>
    <dgm:pt modelId="{AA74128E-B1FA-4E26-AD10-31F5E6CEAA05}">
      <dgm:prSet phldrT="[文字]"/>
      <dgm:spPr/>
      <dgm:t>
        <a:bodyPr/>
        <a:lstStyle/>
        <a:p>
          <a:r>
            <a:rPr lang="zh-TW" b="1" dirty="0" smtClean="0">
              <a:solidFill>
                <a:srgbClr val="FF0000"/>
              </a:solidFill>
            </a:rPr>
            <a:t>非</a:t>
          </a:r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>
              <a:solidFill>
                <a:srgbClr val="FF0000"/>
              </a:solidFill>
            </a:rPr>
            <a:t>Un</a:t>
          </a:r>
          <a:r>
            <a:rPr lang="en-US" b="1" dirty="0" smtClean="0"/>
            <a:t>supervised learning</a:t>
          </a:r>
          <a:endParaRPr lang="zh-TW" altLang="en-US" dirty="0"/>
        </a:p>
      </dgm:t>
    </dgm:pt>
    <dgm:pt modelId="{755CE309-35BB-4E1A-AB4C-4DE957920E58}" type="parTrans" cxnId="{4A06CE66-D3EA-49F0-87ED-54A3295FFCDC}">
      <dgm:prSet/>
      <dgm:spPr/>
      <dgm:t>
        <a:bodyPr/>
        <a:lstStyle/>
        <a:p>
          <a:endParaRPr lang="zh-TW" altLang="en-US"/>
        </a:p>
      </dgm:t>
    </dgm:pt>
    <dgm:pt modelId="{22D3043C-D519-4F93-BC5E-0A040886550D}" type="sibTrans" cxnId="{4A06CE66-D3EA-49F0-87ED-54A3295FFCDC}">
      <dgm:prSet/>
      <dgm:spPr/>
      <dgm:t>
        <a:bodyPr/>
        <a:lstStyle/>
        <a:p>
          <a:endParaRPr lang="zh-TW" altLang="en-US"/>
        </a:p>
      </dgm:t>
    </dgm:pt>
    <dgm:pt modelId="{F4F362B2-27F9-4F98-A1C9-B5FB4C3CC85F}">
      <dgm:prSet phldrT="[文字]"/>
      <dgm:spPr/>
      <dgm:t>
        <a:bodyPr/>
        <a:lstStyle/>
        <a:p>
          <a:r>
            <a:rPr lang="zh-TW" b="1" dirty="0" smtClean="0">
              <a:solidFill>
                <a:srgbClr val="FF0000"/>
              </a:solidFill>
            </a:rPr>
            <a:t>半</a:t>
          </a:r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>
              <a:solidFill>
                <a:srgbClr val="FF0000"/>
              </a:solidFill>
            </a:rPr>
            <a:t>Semi</a:t>
          </a:r>
          <a:r>
            <a:rPr lang="en-US" b="1" dirty="0" smtClean="0"/>
            <a:t>-supervised learning</a:t>
          </a:r>
          <a:endParaRPr lang="zh-TW" altLang="en-US" dirty="0"/>
        </a:p>
      </dgm:t>
    </dgm:pt>
    <dgm:pt modelId="{89F56FAE-5CDC-4517-86C9-66FF896BC0E6}" type="parTrans" cxnId="{E5823BEA-0CC7-40D2-AC6E-304E623304CE}">
      <dgm:prSet/>
      <dgm:spPr/>
      <dgm:t>
        <a:bodyPr/>
        <a:lstStyle/>
        <a:p>
          <a:endParaRPr lang="zh-TW" altLang="en-US"/>
        </a:p>
      </dgm:t>
    </dgm:pt>
    <dgm:pt modelId="{37D6290E-B6C8-438C-9E8B-BB63D985AB12}" type="sibTrans" cxnId="{E5823BEA-0CC7-40D2-AC6E-304E623304CE}">
      <dgm:prSet/>
      <dgm:spPr/>
      <dgm:t>
        <a:bodyPr/>
        <a:lstStyle/>
        <a:p>
          <a:endParaRPr lang="zh-TW" altLang="en-US"/>
        </a:p>
      </dgm:t>
    </dgm:pt>
    <dgm:pt modelId="{ACE0252F-F2C4-497D-BE9C-9A3AD47484EF}">
      <dgm:prSet phldrT="[文字]"/>
      <dgm:spPr/>
      <dgm:t>
        <a:bodyPr/>
        <a:lstStyle/>
        <a:p>
          <a:r>
            <a:rPr lang="zh-TW" altLang="en-US" b="1" dirty="0" smtClean="0"/>
            <a:t>強化學習</a:t>
          </a:r>
          <a:endParaRPr lang="en-US" b="1" dirty="0" smtClean="0"/>
        </a:p>
        <a:p>
          <a:r>
            <a:rPr lang="en-US" b="1" dirty="0" smtClean="0"/>
            <a:t>Reinforcement learning</a:t>
          </a:r>
          <a:endParaRPr lang="zh-TW" altLang="en-US" dirty="0"/>
        </a:p>
      </dgm:t>
    </dgm:pt>
    <dgm:pt modelId="{35650FA3-00B0-4DFA-AE14-F56951FE14C8}" type="parTrans" cxnId="{FF8F4964-A01A-4D2D-AAF6-4EF0748BB4A9}">
      <dgm:prSet/>
      <dgm:spPr/>
      <dgm:t>
        <a:bodyPr/>
        <a:lstStyle/>
        <a:p>
          <a:endParaRPr lang="zh-TW" altLang="en-US"/>
        </a:p>
      </dgm:t>
    </dgm:pt>
    <dgm:pt modelId="{D7C068F8-88EA-4701-9705-87C4A58B92A2}" type="sibTrans" cxnId="{FF8F4964-A01A-4D2D-AAF6-4EF0748BB4A9}">
      <dgm:prSet/>
      <dgm:spPr/>
      <dgm:t>
        <a:bodyPr/>
        <a:lstStyle/>
        <a:p>
          <a:endParaRPr lang="zh-TW" altLang="en-US"/>
        </a:p>
      </dgm:t>
    </dgm:pt>
    <dgm:pt modelId="{F16431BF-9E05-4A15-BBCD-A7393EC508B9}" type="pres">
      <dgm:prSet presAssocID="{D14D4752-0F8E-41D3-96CD-E0877956EE8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E087D1-80EE-4861-BEF3-7969E31DA492}" type="pres">
      <dgm:prSet presAssocID="{D14D4752-0F8E-41D3-96CD-E0877956EE82}" presName="matrix" presStyleCnt="0"/>
      <dgm:spPr/>
    </dgm:pt>
    <dgm:pt modelId="{9166724D-0264-4ECA-BE3C-329567E175CA}" type="pres">
      <dgm:prSet presAssocID="{D14D4752-0F8E-41D3-96CD-E0877956EE82}" presName="tile1" presStyleLbl="node1" presStyleIdx="0" presStyleCnt="4"/>
      <dgm:spPr/>
      <dgm:t>
        <a:bodyPr/>
        <a:lstStyle/>
        <a:p>
          <a:endParaRPr lang="zh-TW" altLang="en-US"/>
        </a:p>
      </dgm:t>
    </dgm:pt>
    <dgm:pt modelId="{6B398164-207F-45E3-9C1F-E1A2F60332C7}" type="pres">
      <dgm:prSet presAssocID="{D14D4752-0F8E-41D3-96CD-E0877956EE8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1F57C5-A482-49C7-BD69-683FA5C618C0}" type="pres">
      <dgm:prSet presAssocID="{D14D4752-0F8E-41D3-96CD-E0877956EE82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4FB538D6-9242-4B77-A443-62DCB691E674}" type="pres">
      <dgm:prSet presAssocID="{D14D4752-0F8E-41D3-96CD-E0877956EE8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601F15-8EEC-4019-945F-741C16AF2577}" type="pres">
      <dgm:prSet presAssocID="{D14D4752-0F8E-41D3-96CD-E0877956EE82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6FE19615-D4FD-4D34-A013-F4943152462D}" type="pres">
      <dgm:prSet presAssocID="{D14D4752-0F8E-41D3-96CD-E0877956EE8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0EA934-4339-4B66-86A3-2C5066638E9E}" type="pres">
      <dgm:prSet presAssocID="{D14D4752-0F8E-41D3-96CD-E0877956EE82}" presName="tile4" presStyleLbl="node1" presStyleIdx="3" presStyleCnt="4"/>
      <dgm:spPr/>
      <dgm:t>
        <a:bodyPr/>
        <a:lstStyle/>
        <a:p>
          <a:endParaRPr lang="zh-TW" altLang="en-US"/>
        </a:p>
      </dgm:t>
    </dgm:pt>
    <dgm:pt modelId="{EF49A12B-CDEA-457F-BE12-1DEB12F91F94}" type="pres">
      <dgm:prSet presAssocID="{D14D4752-0F8E-41D3-96CD-E0877956EE8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3E195A-FD1C-43CA-A126-E06009B6804B}" type="pres">
      <dgm:prSet presAssocID="{D14D4752-0F8E-41D3-96CD-E0877956EE8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5DAC2F3-9A46-4F96-AEC3-A56F351E6372}" type="presOf" srcId="{D14D4752-0F8E-41D3-96CD-E0877956EE82}" destId="{F16431BF-9E05-4A15-BBCD-A7393EC508B9}" srcOrd="0" destOrd="0" presId="urn:microsoft.com/office/officeart/2005/8/layout/matrix1"/>
    <dgm:cxn modelId="{C0B1EF6B-452B-4178-B99A-CA2B5647B017}" type="presOf" srcId="{ACE0252F-F2C4-497D-BE9C-9A3AD47484EF}" destId="{130EA934-4339-4B66-86A3-2C5066638E9E}" srcOrd="0" destOrd="0" presId="urn:microsoft.com/office/officeart/2005/8/layout/matrix1"/>
    <dgm:cxn modelId="{2ADC166C-4409-49B2-A909-E44B35DEFDCC}" type="presOf" srcId="{3C113989-ABE9-49EC-9BDD-BE16E22C60AB}" destId="{9166724D-0264-4ECA-BE3C-329567E175CA}" srcOrd="0" destOrd="0" presId="urn:microsoft.com/office/officeart/2005/8/layout/matrix1"/>
    <dgm:cxn modelId="{5239496B-0DBE-40F0-97E9-B5D482A423F8}" type="presOf" srcId="{F4F362B2-27F9-4F98-A1C9-B5FB4C3CC85F}" destId="{BF601F15-8EEC-4019-945F-741C16AF2577}" srcOrd="0" destOrd="0" presId="urn:microsoft.com/office/officeart/2005/8/layout/matrix1"/>
    <dgm:cxn modelId="{E5823BEA-0CC7-40D2-AC6E-304E623304CE}" srcId="{475F2795-D377-4921-98E7-833DED790466}" destId="{F4F362B2-27F9-4F98-A1C9-B5FB4C3CC85F}" srcOrd="2" destOrd="0" parTransId="{89F56FAE-5CDC-4517-86C9-66FF896BC0E6}" sibTransId="{37D6290E-B6C8-438C-9E8B-BB63D985AB12}"/>
    <dgm:cxn modelId="{6A59E898-6850-4BB3-8038-6F5680F2AFE1}" srcId="{D14D4752-0F8E-41D3-96CD-E0877956EE82}" destId="{475F2795-D377-4921-98E7-833DED790466}" srcOrd="0" destOrd="0" parTransId="{F5576BFA-3697-49EC-B959-9E8BDA92E954}" sibTransId="{0876AD3B-0B50-46A5-9399-5142BCEB4564}"/>
    <dgm:cxn modelId="{EC0FD9AF-32E6-428D-B3AC-5F38B7831181}" type="presOf" srcId="{3C113989-ABE9-49EC-9BDD-BE16E22C60AB}" destId="{6B398164-207F-45E3-9C1F-E1A2F60332C7}" srcOrd="1" destOrd="0" presId="urn:microsoft.com/office/officeart/2005/8/layout/matrix1"/>
    <dgm:cxn modelId="{A0921CAA-FD0A-4663-89E0-EA012E5494CE}" type="presOf" srcId="{F4F362B2-27F9-4F98-A1C9-B5FB4C3CC85F}" destId="{6FE19615-D4FD-4D34-A013-F4943152462D}" srcOrd="1" destOrd="0" presId="urn:microsoft.com/office/officeart/2005/8/layout/matrix1"/>
    <dgm:cxn modelId="{0FC798A6-D04F-4D57-972B-D1DA09EA6F89}" type="presOf" srcId="{475F2795-D377-4921-98E7-833DED790466}" destId="{D23E195A-FD1C-43CA-A126-E06009B6804B}" srcOrd="0" destOrd="0" presId="urn:microsoft.com/office/officeart/2005/8/layout/matrix1"/>
    <dgm:cxn modelId="{34528D30-A7D1-4DD3-AB33-00565C1FF1AE}" type="presOf" srcId="{ACE0252F-F2C4-497D-BE9C-9A3AD47484EF}" destId="{EF49A12B-CDEA-457F-BE12-1DEB12F91F94}" srcOrd="1" destOrd="0" presId="urn:microsoft.com/office/officeart/2005/8/layout/matrix1"/>
    <dgm:cxn modelId="{3C2FE85B-9008-4737-9781-222FB645AA41}" type="presOf" srcId="{AA74128E-B1FA-4E26-AD10-31F5E6CEAA05}" destId="{4FB538D6-9242-4B77-A443-62DCB691E674}" srcOrd="1" destOrd="0" presId="urn:microsoft.com/office/officeart/2005/8/layout/matrix1"/>
    <dgm:cxn modelId="{4A06CE66-D3EA-49F0-87ED-54A3295FFCDC}" srcId="{475F2795-D377-4921-98E7-833DED790466}" destId="{AA74128E-B1FA-4E26-AD10-31F5E6CEAA05}" srcOrd="1" destOrd="0" parTransId="{755CE309-35BB-4E1A-AB4C-4DE957920E58}" sibTransId="{22D3043C-D519-4F93-BC5E-0A040886550D}"/>
    <dgm:cxn modelId="{0CAF0883-831C-4A8B-AABA-182109BC4EB5}" type="presOf" srcId="{AA74128E-B1FA-4E26-AD10-31F5E6CEAA05}" destId="{941F57C5-A482-49C7-BD69-683FA5C618C0}" srcOrd="0" destOrd="0" presId="urn:microsoft.com/office/officeart/2005/8/layout/matrix1"/>
    <dgm:cxn modelId="{FF8F4964-A01A-4D2D-AAF6-4EF0748BB4A9}" srcId="{475F2795-D377-4921-98E7-833DED790466}" destId="{ACE0252F-F2C4-497D-BE9C-9A3AD47484EF}" srcOrd="3" destOrd="0" parTransId="{35650FA3-00B0-4DFA-AE14-F56951FE14C8}" sibTransId="{D7C068F8-88EA-4701-9705-87C4A58B92A2}"/>
    <dgm:cxn modelId="{E6603101-A8DB-41AE-A394-E08C7F91053A}" srcId="{475F2795-D377-4921-98E7-833DED790466}" destId="{3C113989-ABE9-49EC-9BDD-BE16E22C60AB}" srcOrd="0" destOrd="0" parTransId="{EEE596C6-4C19-48C6-8508-4F8BA51DEE2F}" sibTransId="{9F832345-BE27-45D3-9C83-A11EE8562B3B}"/>
    <dgm:cxn modelId="{F7BA5E81-1404-4AF6-B02B-5FCCC840BE0B}" type="presParOf" srcId="{F16431BF-9E05-4A15-BBCD-A7393EC508B9}" destId="{33E087D1-80EE-4861-BEF3-7969E31DA492}" srcOrd="0" destOrd="0" presId="urn:microsoft.com/office/officeart/2005/8/layout/matrix1"/>
    <dgm:cxn modelId="{BA26662F-674A-46ED-849B-E80EBEBCD69C}" type="presParOf" srcId="{33E087D1-80EE-4861-BEF3-7969E31DA492}" destId="{9166724D-0264-4ECA-BE3C-329567E175CA}" srcOrd="0" destOrd="0" presId="urn:microsoft.com/office/officeart/2005/8/layout/matrix1"/>
    <dgm:cxn modelId="{1A70B6BF-CCC2-4444-970C-F7BD01BCA668}" type="presParOf" srcId="{33E087D1-80EE-4861-BEF3-7969E31DA492}" destId="{6B398164-207F-45E3-9C1F-E1A2F60332C7}" srcOrd="1" destOrd="0" presId="urn:microsoft.com/office/officeart/2005/8/layout/matrix1"/>
    <dgm:cxn modelId="{7FC6E772-E34C-41ED-87BF-FE22A5C3DCE7}" type="presParOf" srcId="{33E087D1-80EE-4861-BEF3-7969E31DA492}" destId="{941F57C5-A482-49C7-BD69-683FA5C618C0}" srcOrd="2" destOrd="0" presId="urn:microsoft.com/office/officeart/2005/8/layout/matrix1"/>
    <dgm:cxn modelId="{F5B631B9-FD9E-476A-AFB2-FAE23DF6076B}" type="presParOf" srcId="{33E087D1-80EE-4861-BEF3-7969E31DA492}" destId="{4FB538D6-9242-4B77-A443-62DCB691E674}" srcOrd="3" destOrd="0" presId="urn:microsoft.com/office/officeart/2005/8/layout/matrix1"/>
    <dgm:cxn modelId="{CF0502CA-D3E6-42A5-BD0B-C2E53870D88B}" type="presParOf" srcId="{33E087D1-80EE-4861-BEF3-7969E31DA492}" destId="{BF601F15-8EEC-4019-945F-741C16AF2577}" srcOrd="4" destOrd="0" presId="urn:microsoft.com/office/officeart/2005/8/layout/matrix1"/>
    <dgm:cxn modelId="{CFC55351-CF96-4E11-8DFA-46AF105EB4A0}" type="presParOf" srcId="{33E087D1-80EE-4861-BEF3-7969E31DA492}" destId="{6FE19615-D4FD-4D34-A013-F4943152462D}" srcOrd="5" destOrd="0" presId="urn:microsoft.com/office/officeart/2005/8/layout/matrix1"/>
    <dgm:cxn modelId="{8F7F6888-F8E2-491A-9FCE-CF02676240A1}" type="presParOf" srcId="{33E087D1-80EE-4861-BEF3-7969E31DA492}" destId="{130EA934-4339-4B66-86A3-2C5066638E9E}" srcOrd="6" destOrd="0" presId="urn:microsoft.com/office/officeart/2005/8/layout/matrix1"/>
    <dgm:cxn modelId="{78A0849C-B707-4CDD-BCBD-E4ECD6543DA0}" type="presParOf" srcId="{33E087D1-80EE-4861-BEF3-7969E31DA492}" destId="{EF49A12B-CDEA-457F-BE12-1DEB12F91F94}" srcOrd="7" destOrd="0" presId="urn:microsoft.com/office/officeart/2005/8/layout/matrix1"/>
    <dgm:cxn modelId="{695F2FFD-3F72-4B2B-8B4B-CF0E755DC3B4}" type="presParOf" srcId="{F16431BF-9E05-4A15-BBCD-A7393EC508B9}" destId="{D23E195A-FD1C-43CA-A126-E06009B6804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6724D-0264-4ECA-BE3C-329567E175CA}">
      <dsp:nvSpPr>
        <dsp:cNvPr id="0" name=""/>
        <dsp:cNvSpPr/>
      </dsp:nvSpPr>
      <dsp:spPr>
        <a:xfrm rot="16200000">
          <a:off x="883840" y="-883840"/>
          <a:ext cx="2175669" cy="3943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Supervised learning</a:t>
          </a:r>
          <a:endParaRPr lang="zh-TW" altLang="en-US" sz="2600" kern="1200" dirty="0"/>
        </a:p>
      </dsp:txBody>
      <dsp:txXfrm rot="5400000">
        <a:off x="0" y="0"/>
        <a:ext cx="3943350" cy="1631751"/>
      </dsp:txXfrm>
    </dsp:sp>
    <dsp:sp modelId="{941F57C5-A482-49C7-BD69-683FA5C618C0}">
      <dsp:nvSpPr>
        <dsp:cNvPr id="0" name=""/>
        <dsp:cNvSpPr/>
      </dsp:nvSpPr>
      <dsp:spPr>
        <a:xfrm>
          <a:off x="3943350" y="0"/>
          <a:ext cx="394335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>
              <a:solidFill>
                <a:srgbClr val="FF0000"/>
              </a:solidFill>
            </a:rPr>
            <a:t>非</a:t>
          </a: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FF0000"/>
              </a:solidFill>
            </a:rPr>
            <a:t>Un</a:t>
          </a:r>
          <a:r>
            <a:rPr lang="en-US" sz="2600" b="1" kern="1200" dirty="0" smtClean="0"/>
            <a:t>supervised learning</a:t>
          </a:r>
          <a:endParaRPr lang="zh-TW" altLang="en-US" sz="2600" kern="1200" dirty="0"/>
        </a:p>
      </dsp:txBody>
      <dsp:txXfrm>
        <a:off x="3943350" y="0"/>
        <a:ext cx="3943350" cy="1631751"/>
      </dsp:txXfrm>
    </dsp:sp>
    <dsp:sp modelId="{BF601F15-8EEC-4019-945F-741C16AF2577}">
      <dsp:nvSpPr>
        <dsp:cNvPr id="0" name=""/>
        <dsp:cNvSpPr/>
      </dsp:nvSpPr>
      <dsp:spPr>
        <a:xfrm rot="10800000">
          <a:off x="0" y="2175669"/>
          <a:ext cx="394335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>
              <a:solidFill>
                <a:srgbClr val="FF0000"/>
              </a:solidFill>
            </a:rPr>
            <a:t>半</a:t>
          </a: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FF0000"/>
              </a:solidFill>
            </a:rPr>
            <a:t>Semi</a:t>
          </a:r>
          <a:r>
            <a:rPr lang="en-US" sz="2600" b="1" kern="1200" dirty="0" smtClean="0"/>
            <a:t>-supervised learning</a:t>
          </a:r>
          <a:endParaRPr lang="zh-TW" altLang="en-US" sz="2600" kern="1200" dirty="0"/>
        </a:p>
      </dsp:txBody>
      <dsp:txXfrm rot="10800000">
        <a:off x="0" y="2719586"/>
        <a:ext cx="3943350" cy="1631751"/>
      </dsp:txXfrm>
    </dsp:sp>
    <dsp:sp modelId="{130EA934-4339-4B66-86A3-2C5066638E9E}">
      <dsp:nvSpPr>
        <dsp:cNvPr id="0" name=""/>
        <dsp:cNvSpPr/>
      </dsp:nvSpPr>
      <dsp:spPr>
        <a:xfrm rot="5400000">
          <a:off x="4827190" y="1291828"/>
          <a:ext cx="2175669" cy="3943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/>
            <a:t>強化學習</a:t>
          </a:r>
          <a:endParaRPr lang="en-US" sz="2600" b="1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Reinforcement learning</a:t>
          </a:r>
          <a:endParaRPr lang="zh-TW" altLang="en-US" sz="2600" kern="1200" dirty="0"/>
        </a:p>
      </dsp:txBody>
      <dsp:txXfrm rot="-5400000">
        <a:off x="3943350" y="2719586"/>
        <a:ext cx="3943350" cy="1631751"/>
      </dsp:txXfrm>
    </dsp:sp>
    <dsp:sp modelId="{D23E195A-FD1C-43CA-A126-E06009B6804B}">
      <dsp:nvSpPr>
        <dsp:cNvPr id="0" name=""/>
        <dsp:cNvSpPr/>
      </dsp:nvSpPr>
      <dsp:spPr>
        <a:xfrm>
          <a:off x="2760344" y="1631751"/>
          <a:ext cx="236601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MACHINE LEARNING </a:t>
          </a:r>
          <a:endParaRPr lang="zh-TW" altLang="en-US" sz="2600" kern="1200" dirty="0"/>
        </a:p>
      </dsp:txBody>
      <dsp:txXfrm>
        <a:off x="2813448" y="1684855"/>
        <a:ext cx="225980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4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1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9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7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4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54342"/>
            <a:ext cx="7772400" cy="2387600"/>
          </a:xfrm>
        </p:spPr>
        <p:txBody>
          <a:bodyPr/>
          <a:lstStyle/>
          <a:p>
            <a:r>
              <a:rPr lang="zh-TW" altLang="en-US" dirty="0" smtClean="0"/>
              <a:t>機器學習演算法分析與應用報告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298262"/>
            <a:ext cx="6858000" cy="959538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3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機器學習演算法實戰與應用 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288" y="1564984"/>
            <a:ext cx="71783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(1)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回歸</a:t>
            </a:r>
            <a:r>
              <a:rPr lang="zh-TW" altLang="en-US" sz="3200" dirty="0" smtClean="0"/>
              <a:t>演算法  </a:t>
            </a:r>
          </a:p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(2)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sz="3200" dirty="0" smtClean="0"/>
              <a:t>演算法  </a:t>
            </a:r>
          </a:p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(3)</a:t>
            </a:r>
            <a:r>
              <a:rPr lang="zh-TW" altLang="en-US" sz="3200" dirty="0" smtClean="0"/>
              <a:t>決策樹演算法  </a:t>
            </a:r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非監督式機器學習演算法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叢集演算法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294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回歸</a:t>
            </a:r>
            <a:r>
              <a:rPr lang="zh-TW" altLang="en-US" dirty="0"/>
              <a:t>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39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</a:t>
            </a:r>
            <a:r>
              <a:rPr lang="en-US" altLang="zh-TW" dirty="0"/>
              <a:t>2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dirty="0"/>
              <a:t>演算法 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7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監督式機器學習演算法</a:t>
            </a:r>
            <a:r>
              <a:rPr lang="en-US" altLang="zh-TW" dirty="0"/>
              <a:t>(3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決策</a:t>
            </a:r>
            <a:r>
              <a:rPr lang="zh-TW" altLang="en-US" dirty="0"/>
              <a:t>樹演算法 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6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非監督式機器學習演算法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叢集演算法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64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r>
              <a:rPr lang="en-US" altLang="zh-TW" dirty="0"/>
              <a:t>MACHINE LEARNING </a:t>
            </a:r>
          </a:p>
          <a:p>
            <a:r>
              <a:rPr lang="zh-TW" altLang="en-US" dirty="0" smtClean="0"/>
              <a:t>機器學習</a:t>
            </a:r>
            <a:r>
              <a:rPr lang="zh-TW" altLang="en-US" dirty="0"/>
              <a:t>類型與常見</a:t>
            </a:r>
            <a:r>
              <a:rPr lang="zh-TW" altLang="en-US" dirty="0" smtClean="0"/>
              <a:t>演算法</a:t>
            </a:r>
            <a:endParaRPr lang="en-US" altLang="zh-TW" dirty="0"/>
          </a:p>
          <a:p>
            <a:r>
              <a:rPr lang="zh-TW" altLang="en-US" dirty="0"/>
              <a:t>機器學習開發環境</a:t>
            </a:r>
            <a:endParaRPr lang="en-US" altLang="zh-TW" dirty="0"/>
          </a:p>
          <a:p>
            <a:r>
              <a:rPr lang="zh-TW" altLang="en-US" dirty="0" smtClean="0"/>
              <a:t>機器學習</a:t>
            </a:r>
            <a:r>
              <a:rPr lang="zh-TW" altLang="en-US" dirty="0"/>
              <a:t>演算法實戰與應用  </a:t>
            </a:r>
            <a:endParaRPr lang="en-US" altLang="zh-TW" dirty="0"/>
          </a:p>
          <a:p>
            <a:pPr lvl="1"/>
            <a:r>
              <a:rPr lang="zh-TW" altLang="en-US" dirty="0" smtClean="0"/>
              <a:t>監督</a:t>
            </a:r>
            <a:r>
              <a:rPr lang="zh-TW" altLang="en-US" dirty="0"/>
              <a:t>式機器學習演算法</a:t>
            </a:r>
            <a:r>
              <a:rPr lang="en-US" altLang="zh-TW" dirty="0"/>
              <a:t>(1)</a:t>
            </a:r>
            <a:r>
              <a:rPr lang="zh-TW" altLang="en-US" dirty="0"/>
              <a:t>回歸演算法  </a:t>
            </a:r>
            <a:endParaRPr lang="en-US" altLang="zh-TW" dirty="0"/>
          </a:p>
          <a:p>
            <a:pPr lvl="1"/>
            <a:r>
              <a:rPr lang="zh-TW" altLang="en-US" dirty="0" smtClean="0"/>
              <a:t>監督</a:t>
            </a:r>
            <a:r>
              <a:rPr lang="zh-TW" altLang="en-US" dirty="0"/>
              <a:t>式機器學習演算法</a:t>
            </a:r>
            <a:r>
              <a:rPr lang="en-US" altLang="zh-TW" dirty="0"/>
              <a:t>(2)</a:t>
            </a:r>
            <a:r>
              <a:rPr lang="zh-TW" altLang="en-US" dirty="0"/>
              <a:t>分類演算法  </a:t>
            </a:r>
            <a:endParaRPr lang="en-US" altLang="zh-TW" dirty="0"/>
          </a:p>
          <a:p>
            <a:pPr lvl="1"/>
            <a:r>
              <a:rPr lang="zh-TW" altLang="en-US" dirty="0" smtClean="0"/>
              <a:t>監督</a:t>
            </a:r>
            <a:r>
              <a:rPr lang="zh-TW" altLang="en-US" dirty="0"/>
              <a:t>式機器學習演算法</a:t>
            </a:r>
            <a:r>
              <a:rPr lang="en-US" altLang="zh-TW" dirty="0"/>
              <a:t>(3)</a:t>
            </a:r>
            <a:r>
              <a:rPr lang="zh-TW" altLang="en-US" dirty="0"/>
              <a:t>決策樹演算法  </a:t>
            </a:r>
            <a:endParaRPr lang="en-US" altLang="zh-TW" dirty="0"/>
          </a:p>
          <a:p>
            <a:pPr lvl="1"/>
            <a:r>
              <a:rPr lang="zh-TW" altLang="en-US" dirty="0" smtClean="0"/>
              <a:t>非</a:t>
            </a:r>
            <a:r>
              <a:rPr lang="zh-TW" altLang="en-US" dirty="0"/>
              <a:t>監督式機器學習演算法</a:t>
            </a:r>
            <a:r>
              <a:rPr lang="en-US" altLang="zh-TW" dirty="0"/>
              <a:t>:</a:t>
            </a:r>
            <a:r>
              <a:rPr lang="zh-TW" altLang="en-US" dirty="0"/>
              <a:t>叢集演算法</a:t>
            </a:r>
          </a:p>
        </p:txBody>
      </p:sp>
    </p:spTree>
    <p:extLst>
      <p:ext uri="{BB962C8B-B14F-4D97-AF65-F5344CB8AC3E}">
        <p14:creationId xmlns:p14="http://schemas.microsoft.com/office/powerpoint/2010/main" val="276162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MACHINE LEARNING </a:t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13586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68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/>
              <a:t>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48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>
                <a:solidFill>
                  <a:srgbClr val="FF0000"/>
                </a:solidFill>
              </a:rPr>
              <a:t>非</a:t>
            </a:r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Un</a:t>
            </a:r>
            <a:r>
              <a:rPr lang="en-US" altLang="zh-TW" b="1" dirty="0"/>
              <a:t>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>
                <a:solidFill>
                  <a:srgbClr val="FF0000"/>
                </a:solidFill>
              </a:rPr>
              <a:t>半</a:t>
            </a:r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Semi</a:t>
            </a:r>
            <a:r>
              <a:rPr lang="en-US" altLang="zh-TW" b="1" dirty="0"/>
              <a:t>-supervised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b="1" dirty="0"/>
              <a:t>強化學習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Reinforcement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38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機器學習類型與常見演算法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1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機器學習開發環境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74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183</Words>
  <Application>Microsoft Office PowerPoint</Application>
  <PresentationFormat>如螢幕大小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機器學習演算法分析與應用報告</vt:lpstr>
      <vt:lpstr>Agenda</vt:lpstr>
      <vt:lpstr>機器學習MACHINE LEARNING  </vt:lpstr>
      <vt:lpstr>監督式學習 Supervised learning</vt:lpstr>
      <vt:lpstr>非監督式學習 Unsupervised learning</vt:lpstr>
      <vt:lpstr>半監督式學習 Semi-supervised learning</vt:lpstr>
      <vt:lpstr>強化學習 Reinforcement learning</vt:lpstr>
      <vt:lpstr>機器學習類型與常見演算法 </vt:lpstr>
      <vt:lpstr>機器學習開發環境 </vt:lpstr>
      <vt:lpstr>機器學習演算法實戰與應用   </vt:lpstr>
      <vt:lpstr>監督式機器學習演算法(1) 回歸演算法</vt:lpstr>
      <vt:lpstr>監督式機器學習演算法(2) 分類演算法  </vt:lpstr>
      <vt:lpstr>監督式機器學習演算法(3) 決策樹演算法  </vt:lpstr>
      <vt:lpstr>非監督式機器學習演算法: 叢集演算法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機器學習演算法分析與應用報告</dc:title>
  <dc:creator>user</dc:creator>
  <cp:lastModifiedBy>user</cp:lastModifiedBy>
  <cp:revision>2</cp:revision>
  <dcterms:created xsi:type="dcterms:W3CDTF">2022-04-26T21:03:42Z</dcterms:created>
  <dcterms:modified xsi:type="dcterms:W3CDTF">2022-04-26T21:25:37Z</dcterms:modified>
</cp:coreProperties>
</file>