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6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6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1C0B-A7D6-492C-A5C1-D8C8143790E0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FCE7-E18E-4E72-AC6E-9E6A0C32A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5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1C0B-A7D6-492C-A5C1-D8C8143790E0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FCE7-E18E-4E72-AC6E-9E6A0C32A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65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1C0B-A7D6-492C-A5C1-D8C8143790E0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FCE7-E18E-4E72-AC6E-9E6A0C32A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38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1C0B-A7D6-492C-A5C1-D8C8143790E0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FCE7-E18E-4E72-AC6E-9E6A0C32A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69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1C0B-A7D6-492C-A5C1-D8C8143790E0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FCE7-E18E-4E72-AC6E-9E6A0C32A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32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1C0B-A7D6-492C-A5C1-D8C8143790E0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FCE7-E18E-4E72-AC6E-9E6A0C32A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16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1C0B-A7D6-492C-A5C1-D8C8143790E0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FCE7-E18E-4E72-AC6E-9E6A0C32A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21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1C0B-A7D6-492C-A5C1-D8C8143790E0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FCE7-E18E-4E72-AC6E-9E6A0C32A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64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1C0B-A7D6-492C-A5C1-D8C8143790E0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FCE7-E18E-4E72-AC6E-9E6A0C32A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82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1C0B-A7D6-492C-A5C1-D8C8143790E0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FCE7-E18E-4E72-AC6E-9E6A0C32A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39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1C0B-A7D6-492C-A5C1-D8C8143790E0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FCE7-E18E-4E72-AC6E-9E6A0C32A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15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01C0B-A7D6-492C-A5C1-D8C8143790E0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FCE7-E18E-4E72-AC6E-9E6A0C32A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79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CD62B0-0BED-4DDC-97BE-1F1D2A9D7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524" y="1632317"/>
            <a:ext cx="7772400" cy="2387600"/>
          </a:xfrm>
        </p:spPr>
        <p:txBody>
          <a:bodyPr/>
          <a:lstStyle/>
          <a:p>
            <a:r>
              <a:rPr lang="zh-TW" altLang="en-US" b="1" dirty="0"/>
              <a:t>人工智慧與機器學習學習報告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AA13988-115D-4123-AE69-FF913BFE4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046" y="4753952"/>
            <a:ext cx="6858000" cy="981685"/>
          </a:xfrm>
        </p:spPr>
        <p:txBody>
          <a:bodyPr/>
          <a:lstStyle/>
          <a:p>
            <a:pPr algn="l"/>
            <a:r>
              <a:rPr lang="zh-TW" altLang="en-US" dirty="0"/>
              <a:t>學生</a:t>
            </a:r>
            <a:r>
              <a:rPr lang="en-US" altLang="zh-TW" dirty="0"/>
              <a:t>:</a:t>
            </a:r>
          </a:p>
          <a:p>
            <a:pPr algn="l"/>
            <a:r>
              <a:rPr lang="zh-TW" altLang="en-US" dirty="0"/>
              <a:t>老師</a:t>
            </a:r>
            <a:r>
              <a:rPr lang="en-US" altLang="zh-TW" dirty="0"/>
              <a:t>:</a:t>
            </a:r>
            <a:r>
              <a:rPr lang="zh-TW" altLang="en-US" dirty="0"/>
              <a:t>偉大的恩師龍大大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F5C73A-B20A-498B-8B65-94E7F653353F}"/>
              </a:ext>
            </a:extLst>
          </p:cNvPr>
          <p:cNvSpPr/>
          <p:nvPr/>
        </p:nvSpPr>
        <p:spPr>
          <a:xfrm>
            <a:off x="639524" y="52232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/>
              <a:t>人工智慧導論</a:t>
            </a:r>
          </a:p>
        </p:txBody>
      </p:sp>
    </p:spTree>
    <p:extLst>
      <p:ext uri="{BB962C8B-B14F-4D97-AF65-F5344CB8AC3E}">
        <p14:creationId xmlns:p14="http://schemas.microsoft.com/office/powerpoint/2010/main" val="16183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B635F3-49CB-4AB1-B7F7-0E40ADD5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3439258" cy="789597"/>
          </a:xfrm>
        </p:spPr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539284-F7E7-46C8-8B5B-AFE70EB6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97" y="1427041"/>
            <a:ext cx="6088673" cy="4351338"/>
          </a:xfrm>
        </p:spPr>
        <p:txBody>
          <a:bodyPr>
            <a:normAutofit fontScale="55000" lnSpcReduction="20000"/>
          </a:bodyPr>
          <a:lstStyle/>
          <a:p>
            <a:r>
              <a:rPr lang="zh-TW" altLang="en-US" dirty="0"/>
              <a:t>機器學習</a:t>
            </a:r>
            <a:r>
              <a:rPr lang="en-US" altLang="zh-TW" dirty="0"/>
              <a:t>MACHINE LEARNING</a:t>
            </a:r>
            <a:r>
              <a:rPr lang="zh-TW" altLang="en-US" dirty="0"/>
              <a:t>與人工智慧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機器學習類型與常見演算法</a:t>
            </a:r>
          </a:p>
          <a:p>
            <a:r>
              <a:rPr lang="zh-TW" altLang="en-US" dirty="0"/>
              <a:t>機器學習開發環境與套件</a:t>
            </a:r>
          </a:p>
          <a:p>
            <a:r>
              <a:rPr lang="zh-TW" altLang="en-US" dirty="0"/>
              <a:t>機器學習演算法實戰與應用</a:t>
            </a:r>
          </a:p>
          <a:p>
            <a:pPr lvl="1"/>
            <a:r>
              <a:rPr lang="zh-TW" altLang="en-US" dirty="0"/>
              <a:t>監督式機器學習演算法</a:t>
            </a:r>
            <a:r>
              <a:rPr lang="en-US" altLang="zh-TW" dirty="0"/>
              <a:t>(1)</a:t>
            </a:r>
            <a:r>
              <a:rPr lang="zh-TW" altLang="en-US" dirty="0"/>
              <a:t>回歸演算法</a:t>
            </a:r>
          </a:p>
          <a:p>
            <a:pPr lvl="1"/>
            <a:r>
              <a:rPr lang="zh-TW" altLang="en-US" dirty="0"/>
              <a:t>監督式機器學習演算法</a:t>
            </a:r>
            <a:r>
              <a:rPr lang="en-US" altLang="zh-TW" dirty="0"/>
              <a:t>(2)</a:t>
            </a:r>
            <a:r>
              <a:rPr lang="zh-TW" altLang="en-US" dirty="0"/>
              <a:t>分類演算法</a:t>
            </a:r>
          </a:p>
          <a:p>
            <a:pPr lvl="1"/>
            <a:r>
              <a:rPr lang="zh-TW" altLang="en-US" dirty="0"/>
              <a:t>非監督式機器學習演算法</a:t>
            </a:r>
            <a:r>
              <a:rPr lang="en-US" altLang="zh-TW" dirty="0"/>
              <a:t>:</a:t>
            </a:r>
            <a:r>
              <a:rPr lang="zh-TW" altLang="en-US" dirty="0"/>
              <a:t>叢集演算法</a:t>
            </a:r>
          </a:p>
          <a:p>
            <a:endParaRPr lang="zh-TW" altLang="en-US" dirty="0"/>
          </a:p>
          <a:p>
            <a:r>
              <a:rPr lang="zh-TW" altLang="en-US" dirty="0"/>
              <a:t>人工智慧常見類型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  CNN: </a:t>
            </a:r>
            <a:r>
              <a:rPr lang="zh-TW" altLang="en-US" dirty="0"/>
              <a:t>卷積神經網路</a:t>
            </a:r>
            <a:r>
              <a:rPr lang="en-US" altLang="zh-TW" dirty="0"/>
              <a:t>Convolutional Neural Networks</a:t>
            </a:r>
          </a:p>
          <a:p>
            <a:pPr lvl="1"/>
            <a:r>
              <a:rPr lang="en-US" altLang="zh-TW" dirty="0"/>
              <a:t>  RNN: </a:t>
            </a:r>
            <a:r>
              <a:rPr lang="zh-TW" altLang="en-US" dirty="0"/>
              <a:t>循環神經網路</a:t>
            </a:r>
            <a:r>
              <a:rPr lang="en-US" altLang="zh-TW" dirty="0"/>
              <a:t>(Recurrent Neural Network, RNN)</a:t>
            </a:r>
          </a:p>
          <a:p>
            <a:pPr lvl="1"/>
            <a:r>
              <a:rPr lang="en-US" altLang="zh-TW" dirty="0"/>
              <a:t>  GAN: </a:t>
            </a:r>
            <a:r>
              <a:rPr lang="zh-TW" altLang="en-US" dirty="0"/>
              <a:t>生成式對抗網路 </a:t>
            </a:r>
            <a:r>
              <a:rPr lang="en-US" altLang="zh-TW" dirty="0"/>
              <a:t>(Generative Adversarial Network, GAN)</a:t>
            </a:r>
          </a:p>
          <a:p>
            <a:pPr lvl="1"/>
            <a:r>
              <a:rPr lang="en-US" altLang="zh-TW" dirty="0"/>
              <a:t>  DRL:</a:t>
            </a:r>
            <a:r>
              <a:rPr lang="zh-TW" altLang="en-US" dirty="0"/>
              <a:t>深度強化式學習</a:t>
            </a:r>
            <a:r>
              <a:rPr lang="en-US" altLang="zh-TW" dirty="0"/>
              <a:t>(Deep Reinforcement Learning)</a:t>
            </a:r>
          </a:p>
          <a:p>
            <a:r>
              <a:rPr lang="zh-TW" altLang="en-US" dirty="0"/>
              <a:t>人工智慧的應用</a:t>
            </a:r>
            <a:endParaRPr lang="en-US" altLang="zh-TW" dirty="0"/>
          </a:p>
          <a:p>
            <a:r>
              <a:rPr lang="zh-TW" altLang="en-US" dirty="0"/>
              <a:t>人工智慧的開發環境與套件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Tensorflow</a:t>
            </a:r>
            <a:r>
              <a:rPr lang="en-US" altLang="zh-TW" dirty="0"/>
              <a:t> 2.X | </a:t>
            </a:r>
            <a:r>
              <a:rPr lang="en-US" altLang="zh-TW" dirty="0" err="1"/>
              <a:t>Keras</a:t>
            </a:r>
            <a:endParaRPr lang="zh-TW" altLang="en-US" dirty="0"/>
          </a:p>
          <a:p>
            <a:r>
              <a:rPr lang="zh-TW" altLang="en-US" dirty="0"/>
              <a:t>人工智慧的實作測試</a:t>
            </a:r>
          </a:p>
        </p:txBody>
      </p:sp>
    </p:spTree>
    <p:extLst>
      <p:ext uri="{BB962C8B-B14F-4D97-AF65-F5344CB8AC3E}">
        <p14:creationId xmlns:p14="http://schemas.microsoft.com/office/powerpoint/2010/main" val="320601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8E91ED-5E6A-4A78-8B06-B0000CC9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機器學習與人工智慧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5E2F67-7899-4B9F-8CE9-02D924726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85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AB6C38-6194-4BF9-80EB-6AA4366A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機器學習類型與常見演算法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994A94-743A-4758-B88C-EB69BF6E4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30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C7F84-D021-4E28-A6FE-436648236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0259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機器學習開發環境與套件</a:t>
            </a:r>
            <a:br>
              <a:rPr lang="zh-TW" altLang="en-US" dirty="0"/>
            </a:br>
            <a:r>
              <a:rPr lang="zh-TW" altLang="en-US" dirty="0"/>
              <a:t> </a:t>
            </a:r>
            <a:r>
              <a:rPr lang="en-US" altLang="zh-TW" dirty="0"/>
              <a:t>Google </a:t>
            </a:r>
            <a:r>
              <a:rPr lang="en-US" altLang="zh-TW" dirty="0" err="1"/>
              <a:t>Colab</a:t>
            </a:r>
            <a:r>
              <a:rPr lang="en-US" altLang="zh-TW" dirty="0"/>
              <a:t> | </a:t>
            </a:r>
            <a:r>
              <a:rPr lang="en-US" altLang="zh-TW" dirty="0" err="1"/>
              <a:t>scikit</a:t>
            </a:r>
            <a:r>
              <a:rPr lang="en-US" altLang="zh-TW" dirty="0"/>
              <a:t>-learn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614D5E-3D36-4912-94F6-92B541ED0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509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156</Words>
  <Application>Microsoft Office PowerPoint</Application>
  <PresentationFormat>如螢幕大小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人工智慧與機器學習學習報告</vt:lpstr>
      <vt:lpstr>Agenda</vt:lpstr>
      <vt:lpstr>機器學習與人工智慧</vt:lpstr>
      <vt:lpstr>機器學習類型與常見演算法</vt:lpstr>
      <vt:lpstr>機器學習開發環境與套件  Google Colab | scikit-learn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人工智慧與機器學習學習報告</dc:title>
  <dc:creator>ksu</dc:creator>
  <cp:lastModifiedBy>ksu</cp:lastModifiedBy>
  <cp:revision>2</cp:revision>
  <dcterms:created xsi:type="dcterms:W3CDTF">2022-06-15T03:56:12Z</dcterms:created>
  <dcterms:modified xsi:type="dcterms:W3CDTF">2022-06-15T04:11:53Z</dcterms:modified>
</cp:coreProperties>
</file>