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7" r:id="rId4"/>
    <p:sldId id="266" r:id="rId5"/>
    <p:sldId id="257" r:id="rId6"/>
    <p:sldId id="258" r:id="rId7"/>
    <p:sldId id="259" r:id="rId8"/>
    <p:sldId id="260" r:id="rId9"/>
    <p:sldId id="268" r:id="rId10"/>
    <p:sldId id="261" r:id="rId11"/>
    <p:sldId id="262" r:id="rId12"/>
    <p:sldId id="269" r:id="rId13"/>
    <p:sldId id="263" r:id="rId14"/>
    <p:sldId id="264" r:id="rId15"/>
    <p:sldId id="270" r:id="rId16"/>
    <p:sldId id="272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978A-A69F-4FB8-A7B7-82B2B2CC9A20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E2BB-8A52-4041-AA5B-5F7B34299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10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978A-A69F-4FB8-A7B7-82B2B2CC9A20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E2BB-8A52-4041-AA5B-5F7B34299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4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978A-A69F-4FB8-A7B7-82B2B2CC9A20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E2BB-8A52-4041-AA5B-5F7B34299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978A-A69F-4FB8-A7B7-82B2B2CC9A20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E2BB-8A52-4041-AA5B-5F7B34299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31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978A-A69F-4FB8-A7B7-82B2B2CC9A20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E2BB-8A52-4041-AA5B-5F7B34299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18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978A-A69F-4FB8-A7B7-82B2B2CC9A20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E2BB-8A52-4041-AA5B-5F7B34299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94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978A-A69F-4FB8-A7B7-82B2B2CC9A20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E2BB-8A52-4041-AA5B-5F7B34299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08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978A-A69F-4FB8-A7B7-82B2B2CC9A20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E2BB-8A52-4041-AA5B-5F7B34299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26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978A-A69F-4FB8-A7B7-82B2B2CC9A20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E2BB-8A52-4041-AA5B-5F7B34299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17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978A-A69F-4FB8-A7B7-82B2B2CC9A20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E2BB-8A52-4041-AA5B-5F7B34299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978A-A69F-4FB8-A7B7-82B2B2CC9A20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E2BB-8A52-4041-AA5B-5F7B34299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31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0978A-A69F-4FB8-A7B7-82B2B2CC9A20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E2BB-8A52-4041-AA5B-5F7B34299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61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Defcon</a:t>
            </a:r>
            <a:r>
              <a:rPr lang="en-US" altLang="zh-TW" dirty="0"/>
              <a:t> 2019 DFIR CTF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Memory Forensics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067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50" y="2225964"/>
            <a:ext cx="7886700" cy="9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5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66643"/>
            <a:ext cx="7866300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55036" y="2309091"/>
            <a:ext cx="350982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79083" y="5742419"/>
            <a:ext cx="4151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flag&lt;UWkpjFjDzM.exe&gt;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40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956"/>
          <a:stretch/>
        </p:blipFill>
        <p:spPr>
          <a:xfrm>
            <a:off x="434879" y="2002495"/>
            <a:ext cx="8274242" cy="3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2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volatility.exe -f </a:t>
            </a:r>
            <a:r>
              <a:rPr lang="en-US" altLang="zh-TW" sz="3600" dirty="0" smtClean="0"/>
              <a:t>Triage-Memory-001.mem</a:t>
            </a:r>
            <a:br>
              <a:rPr lang="en-US" altLang="zh-TW" sz="3600" dirty="0" smtClean="0"/>
            </a:br>
            <a:r>
              <a:rPr lang="en-US" altLang="zh-TW" sz="3600" dirty="0" smtClean="0"/>
              <a:t> </a:t>
            </a:r>
            <a:r>
              <a:rPr lang="en-US" altLang="zh-TW" sz="3600" dirty="0"/>
              <a:t>--profile=Win7SP1x64 </a:t>
            </a:r>
            <a:r>
              <a:rPr lang="en-US" altLang="zh-TW" sz="3600" dirty="0" err="1"/>
              <a:t>netscan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99" y="2065716"/>
            <a:ext cx="8380401" cy="33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5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14" y="1369558"/>
            <a:ext cx="7886700" cy="38410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21254" y="5630287"/>
            <a:ext cx="2977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flag&lt;10.0.0.106&gt;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907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31" y="2829184"/>
            <a:ext cx="8182841" cy="14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5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360" y="1967273"/>
            <a:ext cx="5180959" cy="27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8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996" y="1051150"/>
            <a:ext cx="7886700" cy="42562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0396" y="5642407"/>
            <a:ext cx="6778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/>
              <a:t>https://github.com/volatilityfoundation/volatility/wiki/Command-Reference#mbrparser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329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7781"/>
            <a:ext cx="8162268" cy="49734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1017" y="6033762"/>
            <a:ext cx="8455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https://github.com/volatilityfoundation/volatility/wiki/Command-Reference#mbrparser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39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358" y="1332707"/>
            <a:ext cx="8099214" cy="42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8801"/>
          </a:xfrm>
        </p:spPr>
        <p:txBody>
          <a:bodyPr/>
          <a:lstStyle/>
          <a:p>
            <a:r>
              <a:rPr lang="en-US" altLang="zh-TW" dirty="0" smtClean="0"/>
              <a:t>Memory </a:t>
            </a:r>
            <a:r>
              <a:rPr lang="en-US" altLang="zh-TW" dirty="0"/>
              <a:t>dump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3597" y="1403927"/>
            <a:ext cx="822902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Belkasoft</a:t>
            </a:r>
            <a:r>
              <a:rPr lang="en-US" altLang="zh-TW" dirty="0" smtClean="0"/>
              <a:t> </a:t>
            </a:r>
            <a:r>
              <a:rPr lang="en-US" altLang="zh-TW" dirty="0"/>
              <a:t>Ram </a:t>
            </a:r>
            <a:r>
              <a:rPr lang="en-US" altLang="zh-TW" dirty="0" smtClean="0"/>
              <a:t>Capturer,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FTK imager</a:t>
            </a:r>
            <a:endParaRPr lang="en-US" altLang="zh-TW" dirty="0" smtClean="0"/>
          </a:p>
          <a:p>
            <a:r>
              <a:rPr lang="fr-FR" altLang="zh-TW" dirty="0"/>
              <a:t>Computer Aided INvestigative Environment (CAINE</a:t>
            </a:r>
            <a:r>
              <a:rPr lang="fr-FR" altLang="zh-TW" dirty="0" smtClean="0"/>
              <a:t>)</a:t>
            </a:r>
          </a:p>
          <a:p>
            <a:r>
              <a:rPr lang="en-US" altLang="zh-TW" dirty="0" smtClean="0"/>
              <a:t>Helix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LiME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(Linux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Extractor) 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https://opensource.com/article/21/4/linux-memory-forensics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DC3DD</a:t>
            </a:r>
          </a:p>
          <a:p>
            <a:pPr marL="0" indent="0">
              <a:buNone/>
            </a:pPr>
            <a:r>
              <a:rPr lang="en-US" altLang="zh-TW" sz="2000" dirty="0" smtClean="0"/>
              <a:t>can </a:t>
            </a:r>
            <a:r>
              <a:rPr lang="en-US" altLang="zh-TW" sz="2000" dirty="0"/>
              <a:t>be used to acquire the memory image, or memory dump, and then be investigated and analyzed by the tools within the Volatility Framework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320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Volatility supports several memory dump formats (both 32- and 64-bit)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14589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Windows crash and hibernation dumps (Windows 7 and earlier)</a:t>
            </a:r>
          </a:p>
          <a:p>
            <a:r>
              <a:rPr lang="en-US" altLang="zh-TW" dirty="0" err="1"/>
              <a:t>VirtualBox</a:t>
            </a:r>
            <a:endParaRPr lang="en-US" altLang="zh-TW" dirty="0"/>
          </a:p>
          <a:p>
            <a:r>
              <a:rPr lang="en-US" altLang="zh-TW" dirty="0"/>
              <a:t>VMWare .</a:t>
            </a:r>
            <a:r>
              <a:rPr lang="en-US" altLang="zh-TW" dirty="0" err="1"/>
              <a:t>vmem</a:t>
            </a:r>
            <a:r>
              <a:rPr lang="en-US" altLang="zh-TW" dirty="0"/>
              <a:t> dump</a:t>
            </a:r>
          </a:p>
          <a:p>
            <a:r>
              <a:rPr lang="en-US" altLang="zh-TW" dirty="0"/>
              <a:t>VMware saved state and suspended dumps—.</a:t>
            </a:r>
            <a:r>
              <a:rPr lang="en-US" altLang="zh-TW" dirty="0" err="1"/>
              <a:t>vmss</a:t>
            </a:r>
            <a:r>
              <a:rPr lang="en-US" altLang="zh-TW" dirty="0"/>
              <a:t>/.</a:t>
            </a:r>
            <a:r>
              <a:rPr lang="en-US" altLang="zh-TW" dirty="0" err="1"/>
              <a:t>vmsn</a:t>
            </a:r>
            <a:endParaRPr lang="en-US" altLang="zh-TW" dirty="0"/>
          </a:p>
          <a:p>
            <a:r>
              <a:rPr lang="en-US" altLang="zh-TW" dirty="0"/>
              <a:t>Raw physical memory—.dd</a:t>
            </a:r>
          </a:p>
          <a:p>
            <a:r>
              <a:rPr lang="en-US" altLang="zh-TW" dirty="0"/>
              <a:t>Direct physical memory dump over IEEE 1394 FireWire</a:t>
            </a:r>
          </a:p>
          <a:p>
            <a:r>
              <a:rPr lang="en-US" altLang="zh-TW" dirty="0"/>
              <a:t>Expert Witness Format (EWF)—.E01</a:t>
            </a:r>
          </a:p>
          <a:p>
            <a:r>
              <a:rPr lang="en-US" altLang="zh-TW" dirty="0"/>
              <a:t>QEMU (Quick Emulator)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206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38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0579" y="1570182"/>
            <a:ext cx="8182841" cy="646980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gi</a:t>
            </a:r>
            <a:r>
              <a:rPr lang="en-US" altLang="zh-TW" dirty="0"/>
              <a:t> *.</a:t>
            </a:r>
            <a:r>
              <a:rPr lang="en-US" altLang="zh-TW" dirty="0" err="1"/>
              <a:t>mem|filehash</a:t>
            </a:r>
            <a:r>
              <a:rPr lang="en-US" altLang="zh-TW" dirty="0"/>
              <a:t> -Algorithm SHA1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2679866"/>
            <a:ext cx="7886700" cy="24211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90178" y="5682780"/>
            <a:ext cx="6418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flag&lt;C95E8CC8C946F95A109EA8E47A6800DE10A27ABD&gt;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19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4759" y="1136074"/>
            <a:ext cx="7886700" cy="711634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volatility.exe -f Triage-Memory-001.mem </a:t>
            </a:r>
            <a:r>
              <a:rPr lang="en-US" altLang="zh-TW" sz="2800" dirty="0" err="1"/>
              <a:t>imageinfo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123" y="2200193"/>
            <a:ext cx="7886700" cy="22979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59922" y="5174734"/>
            <a:ext cx="3294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flag&lt;Win7SP1x64&gt;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6318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6977" y="748145"/>
            <a:ext cx="7886700" cy="739344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volatility.exe -f Triage-Memory-001.mem </a:t>
            </a:r>
            <a:r>
              <a:rPr lang="en-US" altLang="zh-TW" sz="2800" dirty="0" err="1"/>
              <a:t>kdbgscan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74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923636"/>
            <a:ext cx="7886700" cy="767053"/>
          </a:xfrm>
        </p:spPr>
        <p:txBody>
          <a:bodyPr>
            <a:normAutofit fontScale="90000"/>
          </a:bodyPr>
          <a:lstStyle/>
          <a:p>
            <a:r>
              <a:rPr lang="en-US" altLang="zh-TW" sz="2800" dirty="0"/>
              <a:t>volatility.exe -f </a:t>
            </a:r>
            <a:r>
              <a:rPr lang="en-US" altLang="zh-TW" sz="2800" dirty="0" smtClean="0"/>
              <a:t>Triage-Memory-001.mem</a:t>
            </a:r>
            <a:br>
              <a:rPr lang="en-US" altLang="zh-TW" sz="2800" dirty="0" smtClean="0"/>
            </a:br>
            <a:r>
              <a:rPr lang="en-US" altLang="zh-TW" sz="2800" dirty="0" smtClean="0"/>
              <a:t>--</a:t>
            </a:r>
            <a:r>
              <a:rPr lang="en-US" altLang="zh-TW" sz="2800" dirty="0"/>
              <a:t>profile=Win7SP1x64 </a:t>
            </a:r>
            <a:r>
              <a:rPr lang="en-US" altLang="zh-TW" sz="2800" dirty="0" err="1"/>
              <a:t>psscan</a:t>
            </a:r>
            <a:endParaRPr lang="zh-TW" altLang="en-US" sz="2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05" y="2826962"/>
            <a:ext cx="7886700" cy="20900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20655" y="640317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flag&lt;3032&gt;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516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79" y="824707"/>
            <a:ext cx="8489877" cy="56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2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164</Words>
  <Application>Microsoft Office PowerPoint</Application>
  <PresentationFormat>如螢幕大小 (4:3)</PresentationFormat>
  <Paragraphs>34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Wingdings</vt:lpstr>
      <vt:lpstr>Office 佈景主題</vt:lpstr>
      <vt:lpstr>Defcon 2019 DFIR CTF</vt:lpstr>
      <vt:lpstr>Memory dump</vt:lpstr>
      <vt:lpstr>Volatility supports several memory dump formats (both 32- and 64-bit)</vt:lpstr>
      <vt:lpstr>Memory Analysis</vt:lpstr>
      <vt:lpstr>gi *.mem|filehash -Algorithm SHA1</vt:lpstr>
      <vt:lpstr>volatility.exe -f Triage-Memory-001.mem imageinfo</vt:lpstr>
      <vt:lpstr>volatility.exe -f Triage-Memory-001.mem kdbgscan</vt:lpstr>
      <vt:lpstr>volatility.exe -f Triage-Memory-001.mem --profile=Win7SP1x64 psscan</vt:lpstr>
      <vt:lpstr>PowerPoint 簡報</vt:lpstr>
      <vt:lpstr>PowerPoint 簡報</vt:lpstr>
      <vt:lpstr>PowerPoint 簡報</vt:lpstr>
      <vt:lpstr>PowerPoint 簡報</vt:lpstr>
      <vt:lpstr>volatility.exe -f Triage-Memory-001.mem  --profile=Win7SP1x64 netscan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16</cp:revision>
  <dcterms:created xsi:type="dcterms:W3CDTF">2022-01-06T21:00:02Z</dcterms:created>
  <dcterms:modified xsi:type="dcterms:W3CDTF">2022-01-07T08:54:29Z</dcterms:modified>
</cp:coreProperties>
</file>