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D0EB-8020-470F-A892-DF909247153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B23A-8259-41B0-9FD2-D69A7DAA14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EE10F5-A802-4B89-85AF-AAB89CE48D38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2657932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3438" y="6470704"/>
            <a:ext cx="1534812" cy="274320"/>
          </a:xfrm>
        </p:spPr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</a:t>
            </a:r>
            <a:fld id="{5944976A-7A63-4EF7-B9E9-1F3C17F3052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7899-4A9E-45B4-ABB5-8452BE7993F0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2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2A98-7FD9-459A-823F-F9E8E9D299CE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0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DFCA-A693-4043-BBD4-DE7E614E3626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9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DBEF-3B98-4969-9A32-D28558581F27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AD81-748D-446A-BB34-D9C9DF392C4E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13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D89D-31EF-4C90-8909-A8F9D4EA611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8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9232-47AB-4604-8B2D-2624B09F180F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45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4166-F181-4E3D-B210-8BDC4133A67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2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B4-7300-4DFC-A15A-D8CB4E973E6C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8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949D-DDD1-4F9E-98A3-BDA6F4B5A4A6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76A-7A63-4EF7-B9E9-1F3C17F3052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2068EC-8970-4024-8F4A-55460E50AA52}" type="datetime1">
              <a:rPr lang="zh-TW" altLang="en-US" smtClean="0"/>
              <a:t>2023/12/7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56389" y="6470704"/>
            <a:ext cx="150186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 </a:t>
            </a:r>
            <a:fld id="{5944976A-7A63-4EF7-B9E9-1F3C17F30523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6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資訊安全分析與系統實戰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</a:p>
          <a:p>
            <a:r>
              <a:rPr lang="zh-TW" altLang="en-US" dirty="0" smtClean="0"/>
              <a:t>恩師龍大大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A888168</a:t>
            </a:r>
            <a:r>
              <a:rPr lang="zh-TW" altLang="en-US" dirty="0" smtClean="0"/>
              <a:t>期末平時報告</a:t>
            </a:r>
            <a:r>
              <a:rPr lang="en-US" altLang="zh-TW" dirty="0" smtClean="0"/>
              <a:t>-</a:t>
            </a:r>
            <a:fld id="{5944976A-7A63-4EF7-B9E9-1F3C17F3052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52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595420"/>
            <a:ext cx="7289800" cy="340388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7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183" y="1961048"/>
            <a:ext cx="199777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cat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38399" y="1591716"/>
            <a:ext cx="4331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hlinkClick r:id="rId2"/>
              </a:rPr>
              <a:t>https://</a:t>
            </a:r>
            <a:r>
              <a:rPr lang="en-US" altLang="zh-TW" sz="1200" dirty="0" smtClean="0">
                <a:hlinkClick r:id="rId2"/>
              </a:rPr>
              <a:t>www.hostinger.com/tutorials/linux-commands</a:t>
            </a:r>
            <a:endParaRPr lang="en-US" altLang="zh-TW" sz="1200" dirty="0" smtClean="0"/>
          </a:p>
          <a:p>
            <a:r>
              <a:rPr lang="en-US" altLang="zh-TW" sz="1200" dirty="0"/>
              <a:t>https://www.digitalocean.com/community/tutorials/linux-commands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084985" y="903800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Linux Commands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18" y="2252316"/>
            <a:ext cx="6428941" cy="37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2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常用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0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cmd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75" y="813818"/>
            <a:ext cx="7117877" cy="56568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41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55" y="396290"/>
            <a:ext cx="7290054" cy="58612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ipconfig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99" y="895469"/>
            <a:ext cx="7693569" cy="584955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0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70" y="415281"/>
            <a:ext cx="6017858" cy="215996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0" y="2745176"/>
            <a:ext cx="8609439" cy="1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38047"/>
            <a:ext cx="6796486" cy="596484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49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常用工具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96" y="1945934"/>
            <a:ext cx="4874890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1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585216"/>
            <a:ext cx="7038311" cy="60117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A888168</a:t>
            </a:r>
            <a:r>
              <a:rPr lang="zh-TW" altLang="en-US" smtClean="0"/>
              <a:t>期末平時報告</a:t>
            </a:r>
            <a:r>
              <a:rPr lang="en-US" altLang="zh-TW" smtClean="0"/>
              <a:t>- </a:t>
            </a:r>
            <a:fld id="{5944976A-7A63-4EF7-B9E9-1F3C17F30523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1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92</Words>
  <Application>Microsoft Office PowerPoint</Application>
  <PresentationFormat>如螢幕大小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Calibri</vt:lpstr>
      <vt:lpstr>Tw Cen MT</vt:lpstr>
      <vt:lpstr>Tw Cen MT Condensed</vt:lpstr>
      <vt:lpstr>Wingdings 3</vt:lpstr>
      <vt:lpstr>積分</vt:lpstr>
      <vt:lpstr>資訊安全分析與系統實戰</vt:lpstr>
      <vt:lpstr>Linux常用指令</vt:lpstr>
      <vt:lpstr>Windows常用指令</vt:lpstr>
      <vt:lpstr>cmd</vt:lpstr>
      <vt:lpstr>ipconfig</vt:lpstr>
      <vt:lpstr>ping</vt:lpstr>
      <vt:lpstr>PowerPoint 簡報</vt:lpstr>
      <vt:lpstr>Windows powershell常用工具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資訊安全分析與系統實戰</dc:title>
  <dc:creator>user</dc:creator>
  <cp:lastModifiedBy>user</cp:lastModifiedBy>
  <cp:revision>4</cp:revision>
  <dcterms:created xsi:type="dcterms:W3CDTF">2023-12-07T12:55:44Z</dcterms:created>
  <dcterms:modified xsi:type="dcterms:W3CDTF">2023-12-07T13:17:49Z</dcterms:modified>
</cp:coreProperties>
</file>