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8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7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2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2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1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2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5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5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Commands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83" y="3008081"/>
            <a:ext cx="7772400" cy="35616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55" y="593606"/>
            <a:ext cx="2112819" cy="21000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86200" y="2704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https://blog.gtwang.org/linux/linux-ls-command-tutorial/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4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226" y="1984873"/>
            <a:ext cx="536958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13903"/>
            <a:ext cx="7772400" cy="38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01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11</TotalTime>
  <Words>7</Words>
  <Application>Microsoft Office PowerPoint</Application>
  <PresentationFormat>如螢幕大小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標楷體</vt:lpstr>
      <vt:lpstr>Rockwell</vt:lpstr>
      <vt:lpstr>Rockwell Condensed</vt:lpstr>
      <vt:lpstr>Wingdings</vt:lpstr>
      <vt:lpstr>木刻字型</vt:lpstr>
      <vt:lpstr>LINUX Commands</vt:lpstr>
      <vt:lpstr>ls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user</dc:creator>
  <cp:lastModifiedBy>user</cp:lastModifiedBy>
  <cp:revision>2</cp:revision>
  <dcterms:created xsi:type="dcterms:W3CDTF">2023-11-30T12:51:48Z</dcterms:created>
  <dcterms:modified xsi:type="dcterms:W3CDTF">2023-11-30T13:03:19Z</dcterms:modified>
</cp:coreProperties>
</file>