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E740A-C31B-D02D-00E9-9E12B219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7FCBDA-DE12-F534-91F5-06AA3CB8F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E4C41-3D40-0CF2-7786-13A586B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228A3-B4EA-9FDB-A5B0-39DD1C86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BC270-EE60-D29B-598E-1B597D86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26BBC-F559-CF18-2124-54A0B0F3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437600-3148-71F6-16C8-0DE0487A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1929F2-D381-7F5C-F7D6-1854B3F3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ACFF1-1EAE-9040-A661-78CDC4C8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85432-5BFA-6874-DBD0-E6B0330D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0157CF-7005-5989-3368-C7F2511D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6A8276-76A6-6402-AFBB-8854D4A3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F8DB6-2D82-ED41-DA27-9A08AAC2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28B4E-94F2-0C00-907D-DBCEBF55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DE6BD-3CB7-B93E-1011-954BF284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E3D36-A3FD-1066-4D5D-A1DF22E7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41A39-D26C-F730-F213-81605293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1ECC2-83AB-E764-00E6-8600F39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7FBDE-4EDB-F2D6-4A25-69441F7B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A6BBD-6856-8FBE-D18D-24F781A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97FBF-D458-2EDF-3A05-A6CA5C0B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81E35F-8A2F-E829-4DE4-6424FE94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1BFCC-64FA-29C5-E574-85C3FA0A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B5F1C-1CF3-791E-7E40-2F21DC3C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B3A170-1961-B85D-F9EC-E78C5555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3BAA5-A6E5-5BCC-E999-25FD680B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81ABE-D5CB-D39D-B7BC-A5DA4954F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2EEEE1-2FEA-C7C9-BA07-22C3C536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6B3B76-4D18-0CCF-AC69-BC2C16B0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E066C1-1849-D2B8-A910-1E0673D4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671D16-FC10-BA2D-DC8A-8AEC11B2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1A5E5-6CA0-4914-EC0E-58676013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C51D88-679A-CFDF-06D7-81BC3473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CBECF6-B07E-0FBE-777A-2A3C4FF4C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DC5996-2C99-6959-104B-209DAE797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F3AC45-9EF2-E11C-6B89-820F55E3E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8EE872-4308-8F35-C177-E2861A62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CB9250-CAE3-0D55-32AF-FFADDDDB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007123-6FBB-CB71-D7CD-C092A649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E1490-E18F-D155-8BCE-4AED2405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CD96DF-BFC4-8688-AD83-A69969F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2C205F-65A8-996B-0F59-33B769E6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2C44E3-50FB-3805-54D5-E35586D3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EF4A72-1149-911B-9610-B4CBE0E4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C74D15-2109-819C-89D6-8077D96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E6C53-D9F0-C8E1-9260-25DBA17E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A961F-1391-2870-EBE8-BCAF8F5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B4960-4802-E003-EFDA-AE90D3BE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A580D5-D757-65BF-7446-8E9D5DA3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FB3915-D546-1579-02C1-0D77A65B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742E10-6A32-B83C-3182-99E2D971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54531D-DB59-1605-18AD-41BC8E86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03232-8335-7741-B2DD-C6C2274E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396B8D-F48D-DCFE-8799-8488498FC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1DF4E6-3FBD-7385-0DE9-2B62C8480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055890-D155-3CA1-F0C4-AF8F1CB0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BF76E1-66FB-4501-8584-5EF2472E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773DC7-2019-DC4D-FE11-C582AC79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305099-ABC3-A720-ECB3-1CD4C2DF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CCFC6-0A4F-A983-6A97-3F01427E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301B2-19BD-5F9E-BAC2-78356F9B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6BA44-2EE7-44CB-888E-5A145243CAE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70001-EB3D-292E-057A-16065E8AD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D93238-CB01-BE89-89E7-09C8AA236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10CCE-B42D-456D-AE1E-B8BD7466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E92D66-C38A-1F6B-9672-33515ACF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31" y="2821029"/>
            <a:ext cx="1634836" cy="8557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A328072-FEBE-4A66-2E75-B7650BF7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67" y="2573266"/>
            <a:ext cx="1788197" cy="11034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8A99C8-F672-9D8B-08EF-F7950D7D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694" y="533728"/>
            <a:ext cx="2810267" cy="11050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116BA2-608B-4BF2-A791-27FADA931E20}"/>
              </a:ext>
            </a:extLst>
          </p:cNvPr>
          <p:cNvSpPr txBox="1"/>
          <p:nvPr/>
        </p:nvSpPr>
        <p:spPr>
          <a:xfrm>
            <a:off x="8876145" y="1937518"/>
            <a:ext cx="2639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Python </a:t>
            </a:r>
            <a:r>
              <a:rPr lang="zh-TW" altLang="en-US" sz="3200" dirty="0"/>
              <a:t>爬蟲</a:t>
            </a:r>
            <a:endParaRPr 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B5211A-7734-2B9E-554D-F26F08F87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539" y="4262363"/>
            <a:ext cx="2816749" cy="15807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263B99-5E6D-8FED-4A8A-EC9DE6CC8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910" y="1931350"/>
            <a:ext cx="3020149" cy="11818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8EB8B45-F118-79FD-810B-2BDFFE020392}"/>
              </a:ext>
            </a:extLst>
          </p:cNvPr>
          <p:cNvSpPr txBox="1"/>
          <p:nvPr/>
        </p:nvSpPr>
        <p:spPr>
          <a:xfrm>
            <a:off x="9272349" y="3975499"/>
            <a:ext cx="26396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股票資料庫</a:t>
            </a:r>
            <a:endParaRPr lang="en-US" altLang="zh-TW" sz="3200" dirty="0"/>
          </a:p>
          <a:p>
            <a:r>
              <a:rPr lang="en-US" sz="3200" dirty="0"/>
              <a:t>…….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6ED2B74-BF79-DF41-C7BD-30DFB482C676}"/>
              </a:ext>
            </a:extLst>
          </p:cNvPr>
          <p:cNvCxnSpPr/>
          <p:nvPr/>
        </p:nvCxnSpPr>
        <p:spPr>
          <a:xfrm>
            <a:off x="2641600" y="2355273"/>
            <a:ext cx="171796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404251F2-F5B0-661F-B378-FE479CB2BB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960" b="21720"/>
          <a:stretch/>
        </p:blipFill>
        <p:spPr>
          <a:xfrm>
            <a:off x="428039" y="1638782"/>
            <a:ext cx="4076267" cy="109803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DDA65F7-0CD3-850B-0F24-D3B9401FF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8" y="5147983"/>
            <a:ext cx="2634512" cy="15807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56626D0-145E-8171-F0C4-4DF9B53855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10" y="3735461"/>
            <a:ext cx="2634512" cy="13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7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</cp:revision>
  <dcterms:created xsi:type="dcterms:W3CDTF">2024-04-24T14:03:56Z</dcterms:created>
  <dcterms:modified xsi:type="dcterms:W3CDTF">2024-04-24T14:12:16Z</dcterms:modified>
</cp:coreProperties>
</file>