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37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0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9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3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1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6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8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68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7A85-9D2C-4B9A-8342-DA3C818D6D22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94C5-C457-4964-89ED-089473E28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05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Context Encoders: Feature Learning by </a:t>
            </a:r>
            <a:r>
              <a:rPr lang="en-US" altLang="zh-TW" dirty="0" err="1" smtClean="0"/>
              <a:t>Inpainting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9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https://blog.csdn.net/feitianlzk/article/details/82254719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18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717" y="628735"/>
            <a:ext cx="9330679" cy="59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103" y="1027906"/>
            <a:ext cx="11029643" cy="53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8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9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详解</a:t>
            </a:r>
            <a:r>
              <a:rPr lang="en-US" altLang="zh-CN" b="1" dirty="0"/>
              <a:t>GAN</a:t>
            </a:r>
            <a:r>
              <a:rPr lang="zh-CN" altLang="en-US" b="1" dirty="0"/>
              <a:t>代码之搭建并详解</a:t>
            </a:r>
            <a:r>
              <a:rPr lang="en-US" altLang="zh-CN" b="1" dirty="0"/>
              <a:t>CGAN</a:t>
            </a:r>
            <a:r>
              <a:rPr lang="zh-CN" altLang="en-US" b="1" dirty="0"/>
              <a:t>代码</a:t>
            </a:r>
          </a:p>
          <a:p>
            <a:r>
              <a:rPr lang="en-US" altLang="zh-TW" dirty="0" smtClean="0"/>
              <a:t>https://blog.csdn.net/jiongnima/article/details/80209239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850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159" y="729992"/>
            <a:ext cx="6535643" cy="55637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38019" y="3261257"/>
            <a:ext cx="4117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y</a:t>
            </a:r>
            <a:r>
              <a:rPr lang="zh-TW" altLang="en-US" dirty="0" smtClean="0"/>
              <a:t>可以是任何類型的資料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可以是類別標籤，或者其他類型的資料等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2453" y="1467176"/>
            <a:ext cx="300520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在生成器的輸入和判別器的輸入中都加入了條件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8019" y="4554827"/>
            <a:ext cx="3856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目的是有條件地監督生成器生成的資料，使得生成器生成結果的方式不是完全自由無監督的。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853881" y="1804086"/>
            <a:ext cx="1070919" cy="5272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5837021" y="1956486"/>
            <a:ext cx="2111605" cy="3521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1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宋体</vt:lpstr>
      <vt:lpstr>新細明體</vt:lpstr>
      <vt:lpstr>Arial</vt:lpstr>
      <vt:lpstr>Calibri</vt:lpstr>
      <vt:lpstr>Calibri Light</vt:lpstr>
      <vt:lpstr>Office 佈景主題</vt:lpstr>
      <vt:lpstr>Context Encoders: Feature Learning by Inpainting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Encoders: Feature Learning by Inpainting </dc:title>
  <dc:creator>BREAKALLCTF{Letmeseesee}</dc:creator>
  <cp:lastModifiedBy>BREAKALLCTF{Letmeseesee}</cp:lastModifiedBy>
  <cp:revision>1</cp:revision>
  <dcterms:created xsi:type="dcterms:W3CDTF">2018-11-19T03:50:49Z</dcterms:created>
  <dcterms:modified xsi:type="dcterms:W3CDTF">2018-11-19T03:58:33Z</dcterms:modified>
</cp:coreProperties>
</file>