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57" r:id="rId9"/>
    <p:sldId id="280" r:id="rId10"/>
    <p:sldId id="27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73" autoAdjust="0"/>
  </p:normalViewPr>
  <p:slideViewPr>
    <p:cSldViewPr snapToGrid="0">
      <p:cViewPr>
        <p:scale>
          <a:sx n="66" d="100"/>
          <a:sy n="66" d="100"/>
        </p:scale>
        <p:origin x="-668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79E97-FD4B-4C5F-9736-1FC444FAB2AC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C3BC-FCD3-41BB-AE42-F14F119A3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48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數據是圖像，因此將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轉換為數據空間意味著最終創建與訓練圖像具有相同大小的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圖像（即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3x64x64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通過一系列跨步的二維卷積轉置層實現的，每個轉換層與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批量範數層和激活函數配對，發生器的輸出通過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函數輸入，使其返回到輸入數據範圍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[−1,1]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網絡使用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層反卷積、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網絡使用了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層卷積，基本上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網絡和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網絡的結構正好是反過來的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網絡最終的輸出有兩種做法：使用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之間的單值作為機率、使用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輸出兩個值，一個是真的機率，一個是假的機率，兩種方法本質上是一樣的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C3BC-FCD3-41BB-AE42-F14F119A3E9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4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59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88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0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8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8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74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40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94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76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59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60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15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63794" y="1075384"/>
            <a:ext cx="9966960" cy="3035808"/>
          </a:xfrm>
        </p:spPr>
        <p:txBody>
          <a:bodyPr/>
          <a:lstStyle/>
          <a:p>
            <a:r>
              <a:rPr lang="en-US" altLang="zh-TW" sz="4800" dirty="0"/>
              <a:t>Dreaming of New Outdoor</a:t>
            </a:r>
            <a:br>
              <a:rPr lang="en-US" altLang="zh-TW" sz="4800" dirty="0"/>
            </a:br>
            <a:r>
              <a:rPr lang="en-US" altLang="zh-TW" sz="4800" dirty="0"/>
              <a:t>Structures Using DCGAN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48268" y="4299910"/>
            <a:ext cx="4650727" cy="2123192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報告人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XX</a:t>
            </a:r>
          </a:p>
          <a:p>
            <a:r>
              <a:rPr lang="zh-TW" altLang="en-US" sz="2400" dirty="0"/>
              <a:t>指導</a:t>
            </a:r>
            <a:r>
              <a:rPr lang="zh-TW" altLang="en-US" sz="2400" dirty="0" smtClean="0"/>
              <a:t>教授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曾龍恩師</a:t>
            </a:r>
            <a:endParaRPr lang="en-US" altLang="zh-TW" sz="2400" dirty="0" smtClean="0"/>
          </a:p>
          <a:p>
            <a:r>
              <a:rPr lang="zh-TW" altLang="en-US" sz="2400" dirty="0"/>
              <a:t>課程</a:t>
            </a:r>
            <a:r>
              <a:rPr lang="zh-TW" altLang="en-US" sz="2400" dirty="0" smtClean="0"/>
              <a:t>名稱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人工智慧與資訊安全</a:t>
            </a:r>
            <a:endParaRPr lang="en-US" altLang="zh-TW" sz="2400" dirty="0" smtClean="0"/>
          </a:p>
          <a:p>
            <a:r>
              <a:rPr lang="zh-TW" altLang="en-US" sz="2400" dirty="0"/>
              <a:t>報告</a:t>
            </a:r>
            <a:r>
              <a:rPr lang="zh-TW" altLang="en-US" sz="2400" dirty="0" smtClean="0"/>
              <a:t>日期</a:t>
            </a:r>
            <a:r>
              <a:rPr lang="en-US" altLang="zh-TW" sz="2400" dirty="0" smtClean="0"/>
              <a:t>:2019.1.6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99" y="4446589"/>
            <a:ext cx="3699933" cy="208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4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836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GAN </a:t>
            </a:r>
            <a:r>
              <a:rPr lang="en-US" altLang="zh-TW" sz="4400" dirty="0" smtClean="0">
                <a:sym typeface="Wingdings" pitchFamily="2" charset="2"/>
              </a:rPr>
              <a:t></a:t>
            </a:r>
            <a:r>
              <a:rPr lang="zh-TW" altLang="en-US" sz="4400" dirty="0" smtClean="0">
                <a:sym typeface="Wingdings" pitchFamily="2" charset="2"/>
              </a:rPr>
              <a:t>是甚麼</a:t>
            </a:r>
            <a:r>
              <a:rPr lang="en-US" altLang="zh-TW" sz="4400" dirty="0" smtClean="0">
                <a:sym typeface="Wingdings" pitchFamily="2" charset="2"/>
              </a:rPr>
              <a:t>?</a:t>
            </a:r>
            <a:r>
              <a:rPr lang="zh-TW" altLang="en-US" sz="4400" dirty="0" smtClean="0">
                <a:sym typeface="Wingdings" pitchFamily="2" charset="2"/>
              </a:rPr>
              <a:t>重要性</a:t>
            </a:r>
            <a:r>
              <a:rPr lang="en-US" altLang="zh-TW" sz="4400" dirty="0" smtClean="0">
                <a:sym typeface="Wingdings" pitchFamily="2" charset="2"/>
              </a:rPr>
              <a:t>?</a:t>
            </a:r>
          </a:p>
          <a:p>
            <a:r>
              <a:rPr lang="en-US" altLang="zh-TW" sz="4400" dirty="0" smtClean="0">
                <a:sym typeface="Wingdings" pitchFamily="2" charset="2"/>
              </a:rPr>
              <a:t>XXGAN</a:t>
            </a:r>
            <a:r>
              <a:rPr lang="zh-TW" altLang="en-US" sz="4400" dirty="0" smtClean="0">
                <a:sym typeface="Wingdings" pitchFamily="2" charset="2"/>
              </a:rPr>
              <a:t>脽發明的</a:t>
            </a:r>
            <a:r>
              <a:rPr lang="en-US" altLang="zh-TW" sz="4400" dirty="0" smtClean="0">
                <a:sym typeface="Wingdings" pitchFamily="2" charset="2"/>
              </a:rPr>
              <a:t>?</a:t>
            </a:r>
            <a:r>
              <a:rPr lang="zh-TW" altLang="en-US" sz="4400" dirty="0">
                <a:sym typeface="Wingdings" pitchFamily="2" charset="2"/>
              </a:rPr>
              <a:t>重要性</a:t>
            </a:r>
            <a:r>
              <a:rPr lang="en-US" altLang="zh-TW" sz="4400" dirty="0" smtClean="0">
                <a:sym typeface="Wingdings" pitchFamily="2" charset="2"/>
              </a:rPr>
              <a:t>?</a:t>
            </a:r>
            <a:r>
              <a:rPr lang="zh-TW" altLang="en-US" sz="4400" dirty="0" smtClean="0">
                <a:sym typeface="Wingdings" pitchFamily="2" charset="2"/>
              </a:rPr>
              <a:t>應用</a:t>
            </a:r>
            <a:r>
              <a:rPr lang="en-US" altLang="zh-TW" sz="4400" dirty="0" smtClean="0">
                <a:sym typeface="Wingdings" pitchFamily="2" charset="2"/>
              </a:rPr>
              <a:t>?</a:t>
            </a:r>
          </a:p>
          <a:p>
            <a:r>
              <a:rPr lang="zh-TW" altLang="en-US" sz="4400" dirty="0" smtClean="0">
                <a:sym typeface="Wingdings" pitchFamily="2" charset="2"/>
              </a:rPr>
              <a:t>使用</a:t>
            </a:r>
            <a:r>
              <a:rPr lang="en-US" altLang="zh-TW" sz="4400" dirty="0" smtClean="0">
                <a:sym typeface="Wingdings" pitchFamily="2" charset="2"/>
              </a:rPr>
              <a:t>XXGAN</a:t>
            </a:r>
            <a:r>
              <a:rPr lang="zh-TW" altLang="en-US" sz="4400" dirty="0" smtClean="0">
                <a:sym typeface="Wingdings" pitchFamily="2" charset="2"/>
              </a:rPr>
              <a:t>做什麼</a:t>
            </a:r>
            <a:r>
              <a:rPr lang="en-US" altLang="zh-TW" sz="4400" dirty="0" smtClean="0">
                <a:sym typeface="Wingdings" pitchFamily="2" charset="2"/>
              </a:rPr>
              <a:t>?</a:t>
            </a:r>
            <a:r>
              <a:rPr lang="en-US" altLang="zh-TW" sz="4400" dirty="0">
                <a:sym typeface="Wingdings" pitchFamily="2" charset="2"/>
              </a:rPr>
              <a:t> </a:t>
            </a:r>
            <a:r>
              <a:rPr lang="en-US" altLang="zh-TW" sz="4400" dirty="0" smtClean="0">
                <a:sym typeface="Wingdings" pitchFamily="2" charset="2"/>
              </a:rPr>
              <a:t></a:t>
            </a:r>
            <a:r>
              <a:rPr lang="zh-TW" altLang="en-US" sz="4400" dirty="0">
                <a:sym typeface="Wingdings" pitchFamily="2" charset="2"/>
              </a:rPr>
              <a:t>重要性</a:t>
            </a:r>
            <a:r>
              <a:rPr lang="en-US" altLang="zh-TW" sz="4400" dirty="0" smtClean="0">
                <a:sym typeface="Wingdings" pitchFamily="2" charset="2"/>
              </a:rPr>
              <a:t>?</a:t>
            </a:r>
          </a:p>
          <a:p>
            <a:r>
              <a:rPr lang="zh-TW" altLang="en-US" sz="4400" dirty="0" smtClean="0">
                <a:sym typeface="Wingdings" pitchFamily="2" charset="2"/>
              </a:rPr>
              <a:t>結論</a:t>
            </a:r>
            <a:r>
              <a:rPr lang="en-US" altLang="zh-TW" sz="4400" dirty="0" smtClean="0">
                <a:sym typeface="Wingdings" pitchFamily="2" charset="2"/>
              </a:rPr>
              <a:t></a:t>
            </a:r>
            <a:r>
              <a:rPr lang="zh-TW" altLang="en-US" sz="4400" dirty="0" smtClean="0">
                <a:sym typeface="Wingdings" pitchFamily="2" charset="2"/>
              </a:rPr>
              <a:t>後續可做或發展的主題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2464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2892552" cy="1609344"/>
          </a:xfrm>
        </p:spPr>
        <p:txBody>
          <a:bodyPr/>
          <a:lstStyle/>
          <a:p>
            <a:r>
              <a:rPr lang="en-US" altLang="zh-TW" dirty="0" smtClean="0"/>
              <a:t>GAN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0"/>
          <a:stretch/>
        </p:blipFill>
        <p:spPr bwMode="auto">
          <a:xfrm>
            <a:off x="8067463" y="3682999"/>
            <a:ext cx="308864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3581" r="14075" b="3415"/>
          <a:stretch/>
        </p:blipFill>
        <p:spPr bwMode="auto">
          <a:xfrm>
            <a:off x="8712201" y="930052"/>
            <a:ext cx="3090333" cy="223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047874"/>
            <a:ext cx="8928100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1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Ｃ</a:t>
            </a:r>
            <a:r>
              <a:rPr lang="en-US" altLang="zh-TW" dirty="0" smtClean="0"/>
              <a:t>GAN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2408765"/>
            <a:ext cx="66675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82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dcgan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3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5178552" cy="1609344"/>
          </a:xfrm>
        </p:spPr>
        <p:txBody>
          <a:bodyPr/>
          <a:lstStyle/>
          <a:p>
            <a:r>
              <a:rPr lang="en-US" altLang="zh-TW" b="1" dirty="0" err="1" smtClean="0"/>
              <a:t>BicycleGAN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016" y="2247900"/>
            <a:ext cx="59817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87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Cycle GAN</a:t>
            </a:r>
            <a:br>
              <a:rPr lang="en-US" altLang="zh-TW" b="1" dirty="0"/>
            </a:b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25" y="1446998"/>
            <a:ext cx="66675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95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83" y="483322"/>
            <a:ext cx="7888915" cy="363609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19200" y="4535054"/>
            <a:ext cx="92084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r>
              <a:rPr lang="zh-TW" altLang="en-US" dirty="0" smtClean="0"/>
              <a:t>旨在將潛在空間矢量（</a:t>
            </a:r>
            <a:r>
              <a:rPr lang="en-US" altLang="zh-TW" dirty="0" smtClean="0"/>
              <a:t>z</a:t>
            </a:r>
            <a:r>
              <a:rPr lang="zh-TW" altLang="en-US" dirty="0" smtClean="0"/>
              <a:t>）映射到數據空間</a:t>
            </a:r>
            <a:endParaRPr lang="en-US" altLang="zh-TW" dirty="0" smtClean="0"/>
          </a:p>
          <a:p>
            <a:r>
              <a:rPr lang="en-US" altLang="zh-TW" dirty="0" smtClean="0"/>
              <a:t>DCGAN</a:t>
            </a:r>
            <a:r>
              <a:rPr lang="zh-TW" altLang="en-US" dirty="0"/>
              <a:t>的網絡</a:t>
            </a:r>
            <a:r>
              <a:rPr lang="zh-TW" altLang="en-US" dirty="0" smtClean="0"/>
              <a:t>模型：</a:t>
            </a:r>
            <a:endParaRPr lang="en-US" altLang="zh-TW" dirty="0" smtClean="0"/>
          </a:p>
          <a:p>
            <a:r>
              <a:rPr lang="en-US" altLang="zh-TW" dirty="0"/>
              <a:t>G</a:t>
            </a:r>
            <a:r>
              <a:rPr lang="zh-TW" altLang="en-US" dirty="0"/>
              <a:t>網絡：</a:t>
            </a:r>
            <a:r>
              <a:rPr lang="en-US" altLang="zh-TW" dirty="0"/>
              <a:t>100 z-&gt;fc layer-&gt;reshape -&gt;</a:t>
            </a:r>
            <a:r>
              <a:rPr lang="en-US" altLang="zh-TW" dirty="0" err="1"/>
              <a:t>deconv+batchNorm+RELU</a:t>
            </a:r>
            <a:r>
              <a:rPr lang="en-US" altLang="zh-TW" dirty="0"/>
              <a:t>(4) -&gt;</a:t>
            </a:r>
            <a:r>
              <a:rPr lang="en-US" altLang="zh-TW" dirty="0" err="1"/>
              <a:t>tanh</a:t>
            </a:r>
            <a:r>
              <a:rPr lang="en-US" altLang="zh-TW" dirty="0"/>
              <a:t> 64x64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D</a:t>
            </a:r>
            <a:r>
              <a:rPr lang="zh-TW" altLang="en-US" dirty="0"/>
              <a:t>網絡（版本</a:t>
            </a:r>
            <a:r>
              <a:rPr lang="en-US" altLang="zh-TW" dirty="0"/>
              <a:t>1</a:t>
            </a:r>
            <a:r>
              <a:rPr lang="zh-TW" altLang="en-US" dirty="0"/>
              <a:t>）：</a:t>
            </a:r>
            <a:r>
              <a:rPr lang="en-US" altLang="zh-TW" dirty="0" err="1"/>
              <a:t>conv+batchNorm+leakyRELU</a:t>
            </a:r>
            <a:r>
              <a:rPr lang="en-US" altLang="zh-TW" dirty="0"/>
              <a:t> (4) -&gt;reshape -&gt; fc layer 1-&gt; sigmoid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D</a:t>
            </a:r>
            <a:r>
              <a:rPr lang="zh-TW" altLang="en-US" dirty="0"/>
              <a:t>網絡（版本</a:t>
            </a:r>
            <a:r>
              <a:rPr lang="en-US" altLang="zh-TW" dirty="0"/>
              <a:t>2</a:t>
            </a:r>
            <a:r>
              <a:rPr lang="zh-TW" altLang="en-US" dirty="0"/>
              <a:t>）：</a:t>
            </a:r>
            <a:r>
              <a:rPr lang="en-US" altLang="zh-TW" dirty="0" err="1"/>
              <a:t>conv+batchNorm+leakyRELU</a:t>
            </a:r>
            <a:r>
              <a:rPr lang="en-US" altLang="zh-TW" dirty="0"/>
              <a:t> (4) -&gt;reshape -&gt; fc layer 2-&gt; </a:t>
            </a:r>
            <a:r>
              <a:rPr lang="en-US" altLang="zh-TW" dirty="0" err="1"/>
              <a:t>softmax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4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22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375</TotalTime>
  <Words>179</Words>
  <Application>Microsoft Office PowerPoint</Application>
  <PresentationFormat>自訂</PresentationFormat>
  <Paragraphs>25</Paragraphs>
  <Slides>10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木刻字型</vt:lpstr>
      <vt:lpstr>Dreaming of New Outdoor Structures Using DCGAN</vt:lpstr>
      <vt:lpstr>Agenda</vt:lpstr>
      <vt:lpstr>GAN</vt:lpstr>
      <vt:lpstr>ＣGAN</vt:lpstr>
      <vt:lpstr>dcgan</vt:lpstr>
      <vt:lpstr>BicycleGAN</vt:lpstr>
      <vt:lpstr>Cycle GAN </vt:lpstr>
      <vt:lpstr>PowerPoint 簡報</vt:lpstr>
      <vt:lpstr>結論</vt:lpstr>
      <vt:lpstr>參考文獻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Dreaming of New Outdoor Structures Using DCGAN</dc:title>
  <dc:creator>Windows 使用者</dc:creator>
  <cp:lastModifiedBy>I5302</cp:lastModifiedBy>
  <cp:revision>44</cp:revision>
  <dcterms:created xsi:type="dcterms:W3CDTF">2019-01-15T10:50:40Z</dcterms:created>
  <dcterms:modified xsi:type="dcterms:W3CDTF">2019-01-16T02:24:19Z</dcterms:modified>
</cp:coreProperties>
</file>