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640-6518-416C-B6CB-9FFB3BF690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26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640-6518-416C-B6CB-9FFB3BF690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3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640-6518-416C-B6CB-9FFB3BF690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35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640-6518-416C-B6CB-9FFB3BF690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29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640-6518-416C-B6CB-9FFB3BF690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51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640-6518-416C-B6CB-9FFB3BF690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37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640-6518-416C-B6CB-9FFB3BF690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640-6518-416C-B6CB-9FFB3BF690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36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640-6518-416C-B6CB-9FFB3BF690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03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640-6518-416C-B6CB-9FFB3BF690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80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640-6518-416C-B6CB-9FFB3BF690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50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8D640-6518-416C-B6CB-9FFB3BF690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93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第二堂</a:t>
            </a:r>
            <a:r>
              <a:rPr lang="en-US" altLang="zh-TW" dirty="0" err="1" smtClean="0"/>
              <a:t>Tensorflow</a:t>
            </a:r>
            <a:r>
              <a:rPr lang="zh-TW" altLang="en-US" dirty="0" smtClean="0"/>
              <a:t>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61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857" y="1751485"/>
            <a:ext cx="54610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7821" y="1539102"/>
            <a:ext cx="5357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5400" dirty="0" smtClean="0"/>
              <a:t>3</a:t>
            </a:r>
            <a:endParaRPr lang="zh-TW" altLang="en-US" sz="5400" dirty="0"/>
          </a:p>
        </p:txBody>
      </p:sp>
      <p:sp>
        <p:nvSpPr>
          <p:cNvPr id="5" name="矩形 4"/>
          <p:cNvSpPr/>
          <p:nvPr/>
        </p:nvSpPr>
        <p:spPr>
          <a:xfrm>
            <a:off x="2287821" y="3582426"/>
            <a:ext cx="5357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5400" dirty="0" smtClean="0"/>
              <a:t>5</a:t>
            </a:r>
            <a:endParaRPr lang="zh-TW" altLang="en-US" sz="5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01" y="1161535"/>
            <a:ext cx="5997723" cy="53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7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05" y="1413734"/>
            <a:ext cx="5161798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34" y="936689"/>
            <a:ext cx="5174757" cy="50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3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277" y="1690688"/>
            <a:ext cx="64551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2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6</Words>
  <Application>Microsoft Office PowerPoint</Application>
  <PresentationFormat>寬螢幕</PresentationFormat>
  <Paragraphs>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第二堂Tensorflow課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第一堂Tensorflow課</dc:title>
  <dc:creator>BREAKALLCTF{Letmeseesee}</dc:creator>
  <cp:lastModifiedBy>BREAKALLCTF{Letmeseesee}</cp:lastModifiedBy>
  <cp:revision>22</cp:revision>
  <dcterms:created xsi:type="dcterms:W3CDTF">2019-01-07T13:49:35Z</dcterms:created>
  <dcterms:modified xsi:type="dcterms:W3CDTF">2019-01-15T01:09:49Z</dcterms:modified>
</cp:coreProperties>
</file>