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1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5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9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1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4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32D7-A5CE-4091-AC13-D1EA8A55455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4A9D-CB06-44E8-83DA-B46B7B00C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7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Malware Attack and defense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0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533" y="3605932"/>
            <a:ext cx="4472116" cy="29888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0232"/>
          <a:stretch/>
        </p:blipFill>
        <p:spPr>
          <a:xfrm>
            <a:off x="7449707" y="703306"/>
            <a:ext cx="4410075" cy="23941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0" y="611403"/>
            <a:ext cx="3749713" cy="25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Malware Attack and defense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Attack and defense</dc:title>
  <dc:creator>BREAKALLCTF{Letmeseesee}</dc:creator>
  <cp:lastModifiedBy>BREAKALLCTF{Letmeseesee}</cp:lastModifiedBy>
  <cp:revision>1</cp:revision>
  <dcterms:created xsi:type="dcterms:W3CDTF">2018-11-16T05:19:20Z</dcterms:created>
  <dcterms:modified xsi:type="dcterms:W3CDTF">2018-11-16T05:22:47Z</dcterms:modified>
</cp:coreProperties>
</file>