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6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5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3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程式架構說明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DCGAN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551723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https://github.com/PacktPublishing/Generative-Adversarial-Networks-Cookbook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390619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1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268760"/>
            <a:ext cx="9144000" cy="203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程式架構說明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2172" y="5373216"/>
            <a:ext cx="3888432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系統主程式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run.py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555776" y="3645024"/>
            <a:ext cx="3888432" cy="12241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核心</a:t>
            </a:r>
            <a:r>
              <a:rPr lang="zh-TW" altLang="en-US" sz="3600" dirty="0" smtClean="0"/>
              <a:t>程式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train.py</a:t>
            </a:r>
            <a:endParaRPr lang="zh-TW" altLang="en-US" sz="3600" dirty="0"/>
          </a:p>
        </p:txBody>
      </p:sp>
      <p:cxnSp>
        <p:nvCxnSpPr>
          <p:cNvPr id="7" name="直線單箭頭接點 6"/>
          <p:cNvCxnSpPr>
            <a:stCxn id="4" idx="0"/>
          </p:cNvCxnSpPr>
          <p:nvPr/>
        </p:nvCxnSpPr>
        <p:spPr>
          <a:xfrm flipV="1">
            <a:off x="4506388" y="4869160"/>
            <a:ext cx="0" cy="50405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562172" y="2924944"/>
            <a:ext cx="1937820" cy="72008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499992" y="2852936"/>
            <a:ext cx="15363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0"/>
          </p:cNvCxnSpPr>
          <p:nvPr/>
        </p:nvCxnSpPr>
        <p:spPr>
          <a:xfrm flipV="1">
            <a:off x="4499992" y="2968966"/>
            <a:ext cx="2088232" cy="6760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85515" y="1608045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主模型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gan.py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6091301" y="1629530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對抗模型</a:t>
            </a:r>
            <a:endParaRPr lang="en-US" altLang="zh-TW" sz="3600" dirty="0" smtClean="0"/>
          </a:p>
          <a:p>
            <a:pPr algn="ctr"/>
            <a:r>
              <a:rPr lang="en-US" altLang="zh-TW" dirty="0" err="1" smtClean="0"/>
              <a:t>discriminator.pyy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504" y="1598537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生成模型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generator.py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583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程式架構說明</vt:lpstr>
      <vt:lpstr>PowerPoint 簡報</vt:lpstr>
      <vt:lpstr>程式架構說明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4</cp:revision>
  <dcterms:created xsi:type="dcterms:W3CDTF">2019-01-02T02:58:33Z</dcterms:created>
  <dcterms:modified xsi:type="dcterms:W3CDTF">2019-01-02T03:46:52Z</dcterms:modified>
</cp:coreProperties>
</file>