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36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38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6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42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4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8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2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95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68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7861-B931-4CB7-9853-D21BB4D4201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38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7861-B931-4CB7-9853-D21BB4D4201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E101-E65A-4EB9-9CB3-C824FA74E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1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m/pydata-book/blob/2nd-edition/datasets/bitly_usagov/example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8567" y="349134"/>
            <a:ext cx="9144000" cy="1240588"/>
          </a:xfrm>
        </p:spPr>
        <p:txBody>
          <a:bodyPr/>
          <a:lstStyle/>
          <a:p>
            <a:r>
              <a:rPr lang="zh-TW" altLang="en-US" b="1" dirty="0" smtClean="0"/>
              <a:t>人工智慧與資訊安</a:t>
            </a:r>
            <a:r>
              <a:rPr lang="zh-TW" altLang="en-US" b="1" dirty="0"/>
              <a:t>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50431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                學生</a:t>
            </a:r>
            <a:r>
              <a:rPr lang="en-US" altLang="zh-TW" dirty="0" smtClean="0"/>
              <a:t>:4060e051 </a:t>
            </a:r>
            <a:r>
              <a:rPr lang="zh-TW" altLang="en-US" dirty="0" smtClean="0"/>
              <a:t>陳有言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曾龍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3574473" y="2596911"/>
            <a:ext cx="570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Pandas</a:t>
            </a:r>
            <a:r>
              <a:rPr lang="zh-TW" altLang="en-US" sz="3600" dirty="0" smtClean="0"/>
              <a:t>資料分析學習報告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224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資料科學與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資料分析</a:t>
            </a:r>
            <a:endParaRPr lang="en-US" altLang="zh-TW" dirty="0" smtClean="0"/>
          </a:p>
          <a:p>
            <a:r>
              <a:rPr lang="en-US" altLang="zh-TW" dirty="0" smtClean="0"/>
              <a:t>2.pandas</a:t>
            </a:r>
            <a:r>
              <a:rPr lang="zh-TW" altLang="en-US" dirty="0" smtClean="0"/>
              <a:t>資料分析技術</a:t>
            </a:r>
            <a:r>
              <a:rPr lang="en-US" altLang="zh-TW" dirty="0" smtClean="0"/>
              <a:t>(1)</a:t>
            </a:r>
          </a:p>
          <a:p>
            <a:r>
              <a:rPr lang="en-US" altLang="zh-TW" dirty="0" smtClean="0"/>
              <a:t>3.pandas</a:t>
            </a:r>
            <a:r>
              <a:rPr lang="zh-TW" altLang="en-US" dirty="0" smtClean="0"/>
              <a:t>資料分析技術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09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0870" y="2759190"/>
            <a:ext cx="7108767" cy="1388861"/>
          </a:xfrm>
        </p:spPr>
        <p:txBody>
          <a:bodyPr/>
          <a:lstStyle/>
          <a:p>
            <a:r>
              <a:rPr lang="zh-TW" altLang="en-US" dirty="0" smtClean="0"/>
              <a:t>資料科學與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資料分析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46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pandas as </a:t>
            </a:r>
            <a:r>
              <a:rPr lang="en-US" altLang="zh-TW" dirty="0" err="1" smtClean="0"/>
              <a:t>pd</a:t>
            </a:r>
            <a:r>
              <a:rPr lang="en-US" altLang="zh-TW" dirty="0" smtClean="0"/>
              <a:t>  # </a:t>
            </a:r>
            <a:r>
              <a:rPr lang="zh-TW" altLang="en-US" dirty="0" smtClean="0"/>
              <a:t>引用套件並縮寫為 </a:t>
            </a:r>
            <a:r>
              <a:rPr lang="en-US" altLang="zh-TW" dirty="0" err="1" smtClean="0"/>
              <a:t>pd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cars = [“BMW”, “BENZ”, “Toyota”, “Nissan”, “Lexus”]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select = </a:t>
            </a:r>
            <a:r>
              <a:rPr lang="en-US" altLang="zh-TW" dirty="0" err="1" smtClean="0"/>
              <a:t>pd.Series</a:t>
            </a:r>
            <a:r>
              <a:rPr lang="en-US" altLang="zh-TW" dirty="0" smtClean="0"/>
              <a:t>(cars)  #Series</a:t>
            </a:r>
            <a:r>
              <a:rPr lang="zh-TW" altLang="en-US" dirty="0" smtClean="0"/>
              <a:t>是處理序列相關的資料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print(select)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2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19853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0 BMW</a:t>
            </a:r>
          </a:p>
          <a:p>
            <a:pPr marL="0" indent="0">
              <a:buNone/>
            </a:pPr>
            <a:r>
              <a:rPr lang="en-US" altLang="zh-TW" dirty="0" smtClean="0"/>
              <a:t>1 BENZ</a:t>
            </a:r>
          </a:p>
          <a:p>
            <a:pPr marL="0" indent="0">
              <a:buNone/>
            </a:pPr>
            <a:r>
              <a:rPr lang="en-US" altLang="zh-TW" dirty="0" smtClean="0"/>
              <a:t>2 Toyota</a:t>
            </a:r>
          </a:p>
          <a:p>
            <a:pPr marL="0" indent="0">
              <a:buNone/>
            </a:pPr>
            <a:r>
              <a:rPr lang="en-US" altLang="zh-TW" dirty="0" smtClean="0"/>
              <a:t>3 Nissan</a:t>
            </a:r>
          </a:p>
          <a:p>
            <a:pPr marL="0" indent="0">
              <a:buNone/>
            </a:pPr>
            <a:r>
              <a:rPr lang="en-US" altLang="zh-TW" dirty="0" smtClean="0"/>
              <a:t>4 Lexus</a:t>
            </a:r>
          </a:p>
          <a:p>
            <a:pPr marL="0" indent="0">
              <a:buNone/>
            </a:pPr>
            <a:r>
              <a:rPr lang="en-US" altLang="zh-TW" dirty="0" err="1" smtClean="0"/>
              <a:t>dtype</a:t>
            </a:r>
            <a:r>
              <a:rPr lang="en-US" altLang="zh-TW" dirty="0" smtClean="0"/>
              <a:t>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77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pandas as </a:t>
            </a:r>
            <a:r>
              <a:rPr lang="en-US" altLang="zh-TW" dirty="0" err="1" smtClean="0"/>
              <a:t>pd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cars = "BENZ"  </a:t>
            </a:r>
          </a:p>
          <a:p>
            <a:r>
              <a:rPr lang="en-US" altLang="zh-TW" dirty="0" smtClean="0"/>
              <a:t>select = </a:t>
            </a:r>
            <a:r>
              <a:rPr lang="en-US" altLang="zh-TW" dirty="0" err="1" smtClean="0"/>
              <a:t>pd.Series</a:t>
            </a:r>
            <a:r>
              <a:rPr lang="en-US" altLang="zh-TW" dirty="0" smtClean="0"/>
              <a:t>(cars, index = range(3))  #</a:t>
            </a:r>
          </a:p>
          <a:p>
            <a:r>
              <a:rPr lang="en-US" altLang="zh-TW" dirty="0" smtClean="0"/>
              <a:t>print(select)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19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TW" dirty="0"/>
              <a:t>0 BENZ</a:t>
            </a:r>
            <a:r>
              <a:rPr lang="de-DE" altLang="zh-TW" dirty="0" smtClean="0"/>
              <a:t/>
            </a:r>
            <a:br>
              <a:rPr lang="de-DE" altLang="zh-TW" dirty="0" smtClean="0"/>
            </a:br>
            <a:r>
              <a:rPr lang="de-DE" altLang="zh-TW" dirty="0"/>
              <a:t>1 BENZ</a:t>
            </a:r>
            <a:r>
              <a:rPr lang="de-DE" altLang="zh-TW" dirty="0" smtClean="0"/>
              <a:t/>
            </a:r>
            <a:br>
              <a:rPr lang="de-DE" altLang="zh-TW" dirty="0" smtClean="0"/>
            </a:br>
            <a:r>
              <a:rPr lang="de-DE" altLang="zh-TW" dirty="0"/>
              <a:t>2 BENZ</a:t>
            </a:r>
            <a:r>
              <a:rPr lang="de-DE" altLang="zh-TW" dirty="0" smtClean="0"/>
              <a:t/>
            </a:r>
            <a:br>
              <a:rPr lang="de-DE" altLang="zh-TW" dirty="0" smtClean="0"/>
            </a:br>
            <a:r>
              <a:rPr lang="de-DE" altLang="zh-TW" dirty="0"/>
              <a:t>dtype: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93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!</a:t>
            </a:r>
            <a:r>
              <a:rPr lang="en-US" altLang="zh-TW" dirty="0" err="1"/>
              <a:t>wget</a:t>
            </a:r>
            <a:r>
              <a:rPr lang="en-US" altLang="zh-TW" dirty="0"/>
              <a:t> "https://github.com/</a:t>
            </a:r>
            <a:r>
              <a:rPr lang="en-US" altLang="zh-TW" dirty="0" err="1"/>
              <a:t>wesm</a:t>
            </a:r>
            <a:r>
              <a:rPr lang="en-US" altLang="zh-TW" dirty="0"/>
              <a:t>/</a:t>
            </a:r>
            <a:r>
              <a:rPr lang="en-US" altLang="zh-TW" dirty="0" err="1"/>
              <a:t>pydata</a:t>
            </a:r>
            <a:r>
              <a:rPr lang="en-US" altLang="zh-TW" dirty="0"/>
              <a:t>-book/blob/2nd-edition/datasets/</a:t>
            </a:r>
            <a:r>
              <a:rPr lang="en-US" altLang="zh-TW" dirty="0" err="1"/>
              <a:t>bitly_usagov</a:t>
            </a:r>
            <a:r>
              <a:rPr lang="en-US" altLang="zh-TW" dirty="0"/>
              <a:t>/example.txt"</a:t>
            </a:r>
          </a:p>
          <a:p>
            <a:endParaRPr lang="en-US" altLang="zh-TW" dirty="0" smtClean="0"/>
          </a:p>
          <a:p>
            <a:r>
              <a:rPr lang="en-US" altLang="zh-TW" dirty="0"/>
              <a:t>--2020-11-04 03:55:14-- </a:t>
            </a:r>
            <a:r>
              <a:rPr lang="en-US" altLang="zh-TW" dirty="0">
                <a:hlinkClick r:id="rId2"/>
              </a:rPr>
              <a:t>https://github.com/wesm/pydata-book/blob/2nd-edition/datasets/bitly_usagov/example.txt</a:t>
            </a:r>
            <a:r>
              <a:rPr lang="en-US" altLang="zh-TW" dirty="0"/>
              <a:t> Resolving github.com (github.com)... 140.82.112.3 Connecting to github.com (github.com)|140.82.112.3|:443... connected. HTTP request sent, awaiting response... 200 OK Length: unspecified [text/html] Saving to: ‘example.txt.2’ example.txt.2 [ &lt;=&gt; ] 84.12K --.-KB/s in 0.03s 2020-11-04 03:55:15 (2.97 MB/s) - ‘example.txt.2’ saved [86136]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66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128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人工智慧與資訊安全</vt:lpstr>
      <vt:lpstr>Agenda</vt:lpstr>
      <vt:lpstr>資料科學與Pandas資料分析 </vt:lpstr>
      <vt:lpstr>例子</vt:lpstr>
      <vt:lpstr>執行結果</vt:lpstr>
      <vt:lpstr>程式碼</vt:lpstr>
      <vt:lpstr>執行結果</vt:lpstr>
      <vt:lpstr>例子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dc:creator>owner</dc:creator>
  <cp:lastModifiedBy>owner</cp:lastModifiedBy>
  <cp:revision>7</cp:revision>
  <dcterms:created xsi:type="dcterms:W3CDTF">2020-11-04T02:00:24Z</dcterms:created>
  <dcterms:modified xsi:type="dcterms:W3CDTF">2020-11-04T03:55:15Z</dcterms:modified>
</cp:coreProperties>
</file>