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8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7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4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43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1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25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05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7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B5FC6B-59C2-4F62-81DA-8E17F96B3AE2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E66A6B-117A-4A53-8752-7250E668838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8575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/>
              <a:t>人工智慧與資訊安全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36668" y="3884671"/>
            <a:ext cx="9144000" cy="1211031"/>
          </a:xfrm>
        </p:spPr>
        <p:txBody>
          <a:bodyPr/>
          <a:lstStyle/>
          <a:p>
            <a:r>
              <a:rPr lang="zh-TW" altLang="en-US" b="1" dirty="0" smtClean="0"/>
              <a:t>學生</a:t>
            </a:r>
            <a:r>
              <a:rPr lang="en-US" altLang="zh-TW" b="1" dirty="0" smtClean="0"/>
              <a:t>4040E020_</a:t>
            </a:r>
            <a:r>
              <a:rPr lang="zh-TW" altLang="en-US" b="1" dirty="0" smtClean="0"/>
              <a:t>王冠復</a:t>
            </a:r>
            <a:endParaRPr lang="en-US" altLang="zh-TW" b="1" dirty="0" smtClean="0"/>
          </a:p>
          <a:p>
            <a:r>
              <a:rPr lang="zh-TW" altLang="en-US" b="1" dirty="0" smtClean="0"/>
              <a:t>指導教師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曾龍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465810" y="2881459"/>
            <a:ext cx="9144000" cy="684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b="1" dirty="0" smtClean="0"/>
              <a:t>Pandas</a:t>
            </a:r>
            <a:r>
              <a:rPr lang="zh-TW" altLang="en-US" sz="3200" b="1" dirty="0" smtClean="0"/>
              <a:t>資料分析學習報告</a:t>
            </a:r>
            <a:endParaRPr lang="en-US" altLang="zh-TW" sz="3200" b="1" dirty="0" smtClean="0"/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8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/>
              <a:t>Agenda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資料科學與</a:t>
            </a:r>
            <a:r>
              <a:rPr lang="en-US" altLang="zh-TW" sz="2400" dirty="0" smtClean="0"/>
              <a:t>Pandas</a:t>
            </a:r>
          </a:p>
          <a:p>
            <a:r>
              <a:rPr lang="en-US" altLang="zh-TW" sz="2400" dirty="0" smtClean="0"/>
              <a:t>2.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Pandas</a:t>
            </a:r>
            <a:r>
              <a:rPr lang="zh-TW" altLang="en-US" sz="2400" dirty="0" smtClean="0"/>
              <a:t>資料分析技術</a:t>
            </a:r>
            <a:r>
              <a:rPr lang="en-US" altLang="zh-TW" sz="2400" dirty="0" smtClean="0"/>
              <a:t>(1)</a:t>
            </a:r>
          </a:p>
          <a:p>
            <a:r>
              <a:rPr lang="en-US" altLang="zh-TW" sz="2400" dirty="0" smtClean="0"/>
              <a:t>3.</a:t>
            </a:r>
            <a:r>
              <a:rPr lang="en-US" altLang="zh-TW" sz="2400" dirty="0" smtClean="0"/>
              <a:t> Pandas</a:t>
            </a:r>
            <a:r>
              <a:rPr lang="zh-TW" altLang="en-US" sz="2400" dirty="0" smtClean="0"/>
              <a:t>資料分析技術</a:t>
            </a:r>
            <a:r>
              <a:rPr lang="en-US" altLang="zh-TW" sz="2400" dirty="0" smtClean="0"/>
              <a:t>(2)</a:t>
            </a:r>
          </a:p>
          <a:p>
            <a:r>
              <a:rPr lang="en-US" altLang="zh-TW" sz="2400" dirty="0" smtClean="0"/>
              <a:t>4.</a:t>
            </a:r>
            <a:r>
              <a:rPr lang="en-US" altLang="zh-TW" sz="2400" dirty="0" smtClean="0"/>
              <a:t> Pandas</a:t>
            </a:r>
            <a:r>
              <a:rPr lang="zh-TW" altLang="en-US" sz="2400" dirty="0" smtClean="0"/>
              <a:t>資料分析專案分析</a:t>
            </a:r>
            <a:endParaRPr lang="en-US" altLang="zh-TW" sz="2400" dirty="0" smtClean="0"/>
          </a:p>
          <a:p>
            <a:r>
              <a:rPr lang="en-US" altLang="zh-TW" sz="2400" dirty="0" smtClean="0"/>
              <a:t>5.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373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0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48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回顧</vt:lpstr>
      <vt:lpstr>人工智慧與資訊安全</vt:lpstr>
      <vt:lpstr>Agenda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owner</cp:lastModifiedBy>
  <cp:revision>5</cp:revision>
  <dcterms:created xsi:type="dcterms:W3CDTF">2020-11-04T02:01:21Z</dcterms:created>
  <dcterms:modified xsi:type="dcterms:W3CDTF">2020-11-04T03:49:30Z</dcterms:modified>
</cp:coreProperties>
</file>