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89" r:id="rId5"/>
    <p:sldId id="290" r:id="rId6"/>
    <p:sldId id="295" r:id="rId7"/>
    <p:sldId id="291" r:id="rId8"/>
    <p:sldId id="292" r:id="rId9"/>
    <p:sldId id="293" r:id="rId10"/>
    <p:sldId id="294" r:id="rId11"/>
    <p:sldId id="282" r:id="rId12"/>
    <p:sldId id="264" r:id="rId13"/>
    <p:sldId id="283" r:id="rId14"/>
    <p:sldId id="286" r:id="rId15"/>
    <p:sldId id="284" r:id="rId16"/>
    <p:sldId id="287" r:id="rId17"/>
    <p:sldId id="288" r:id="rId18"/>
    <p:sldId id="285" r:id="rId19"/>
    <p:sldId id="279" r:id="rId20"/>
    <p:sldId id="280" r:id="rId21"/>
    <p:sldId id="276" r:id="rId22"/>
    <p:sldId id="281" r:id="rId23"/>
    <p:sldId id="277" r:id="rId24"/>
    <p:sldId id="271" r:id="rId25"/>
    <p:sldId id="278" r:id="rId26"/>
    <p:sldId id="265" r:id="rId27"/>
    <p:sldId id="272" r:id="rId28"/>
    <p:sldId id="273" r:id="rId29"/>
    <p:sldId id="274" r:id="rId30"/>
    <p:sldId id="275" r:id="rId31"/>
    <p:sldId id="270" r:id="rId32"/>
    <p:sldId id="266" r:id="rId33"/>
    <p:sldId id="267" r:id="rId34"/>
    <p:sldId id="261" r:id="rId35"/>
    <p:sldId id="269" r:id="rId36"/>
    <p:sldId id="263" r:id="rId37"/>
    <p:sldId id="257" r:id="rId38"/>
    <p:sldId id="268" r:id="rId3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17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93A9-7480-458D-96E9-D66F0695178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37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93A9-7480-458D-96E9-D66F0695178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28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93A9-7480-458D-96E9-D66F0695178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69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93A9-7480-458D-96E9-D66F0695178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88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93A9-7480-458D-96E9-D66F0695178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0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93A9-7480-458D-96E9-D66F0695178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03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93A9-7480-458D-96E9-D66F0695178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99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93A9-7480-458D-96E9-D66F0695178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48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93A9-7480-458D-96E9-D66F0695178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37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93A9-7480-458D-96E9-D66F0695178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93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93A9-7480-458D-96E9-D66F0695178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66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93A9-7480-458D-96E9-D66F0695178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46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7825" y="2438399"/>
            <a:ext cx="6858000" cy="1552575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資料分析學習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  <a:r>
              <a:rPr lang="zh-TW" altLang="en-US" sz="4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匯率</a:t>
            </a:r>
            <a:r>
              <a:rPr lang="zh-TW" altLang="en-US" sz="4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  <a:r>
              <a:rPr lang="zh-TW" altLang="en-US" sz="4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趨勢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60225" y="5242097"/>
            <a:ext cx="3521825" cy="892003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4060D019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謝緯豪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指導教授：龍大大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14325" y="494035"/>
            <a:ext cx="6591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人工智慧與資訊安全</a:t>
            </a:r>
          </a:p>
        </p:txBody>
      </p:sp>
    </p:spTree>
    <p:extLst>
      <p:ext uri="{BB962C8B-B14F-4D97-AF65-F5344CB8AC3E}">
        <p14:creationId xmlns:p14="http://schemas.microsoft.com/office/powerpoint/2010/main" val="424359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Algorithm predictions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134350" cy="4351338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745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408" y="5372100"/>
            <a:ext cx="7886700" cy="13117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/>
              <a:t>長短期神經網絡</a:t>
            </a:r>
            <a:endParaRPr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394743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1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134350" cy="4351338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474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408" y="5372100"/>
            <a:ext cx="7886700" cy="13117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/>
              <a:t>時間序列預測</a:t>
            </a:r>
          </a:p>
        </p:txBody>
      </p:sp>
    </p:spTree>
    <p:extLst>
      <p:ext uri="{BB962C8B-B14F-4D97-AF65-F5344CB8AC3E}">
        <p14:creationId xmlns:p14="http://schemas.microsoft.com/office/powerpoint/2010/main" val="3591603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1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134350" cy="4351338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7885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408" y="5372100"/>
            <a:ext cx="7886700" cy="13117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/>
              <a:t>訓練測試數據拆分</a:t>
            </a:r>
          </a:p>
        </p:txBody>
      </p:sp>
    </p:spTree>
    <p:extLst>
      <p:ext uri="{BB962C8B-B14F-4D97-AF65-F5344CB8AC3E}">
        <p14:creationId xmlns:p14="http://schemas.microsoft.com/office/powerpoint/2010/main" val="3229087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1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134350" cy="4351338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2129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1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134350" cy="4351338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464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408" y="5372100"/>
            <a:ext cx="7886700" cy="13117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/>
              <a:t>神經網絡模型</a:t>
            </a:r>
            <a:endParaRPr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3053699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134350" cy="4351338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822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1800225" cy="657225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 dirty="0" smtClean="0"/>
              <a:t>Agenda</a:t>
            </a:r>
            <a:endParaRPr lang="zh-TW" altLang="en-US" sz="36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24075" y="157797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/>
              <a:t>序列問題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/>
              <a:t>長短期神經網絡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dirty="0"/>
              <a:t>時間序列預測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4.</a:t>
            </a:r>
            <a:r>
              <a:rPr lang="zh-TW" altLang="en-US" dirty="0"/>
              <a:t>訓練測試數據拆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5.</a:t>
            </a:r>
            <a:r>
              <a:rPr lang="zh-TW" altLang="en-US" dirty="0"/>
              <a:t>神經網絡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6.</a:t>
            </a:r>
            <a:r>
              <a:rPr lang="zh-TW" altLang="en-US" dirty="0"/>
              <a:t>長短期記憶</a:t>
            </a:r>
            <a:r>
              <a:rPr lang="en-US" altLang="zh-TW" dirty="0" smtClean="0"/>
              <a:t>LSTM</a:t>
            </a:r>
          </a:p>
          <a:p>
            <a:pPr marL="0" indent="0">
              <a:buNone/>
            </a:pPr>
            <a:r>
              <a:rPr lang="en-US" altLang="zh-TW" dirty="0" smtClean="0"/>
              <a:t>7.</a:t>
            </a:r>
            <a:r>
              <a:rPr lang="zh-TW" altLang="en-US" dirty="0"/>
              <a:t>模型的調</a:t>
            </a:r>
            <a:r>
              <a:rPr lang="zh-TW" altLang="en-US" dirty="0" smtClean="0"/>
              <a:t>優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8.</a:t>
            </a:r>
            <a:r>
              <a:rPr lang="zh-TW" altLang="en-US" dirty="0"/>
              <a:t>結論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267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134350" cy="4351338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0687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408" y="5372100"/>
            <a:ext cx="7886700" cy="13117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/>
              <a:t>長短期記憶</a:t>
            </a:r>
            <a:r>
              <a:rPr lang="en-US" altLang="zh-TW" sz="5400" dirty="0"/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144380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134350" cy="4351338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7097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408" y="5372100"/>
            <a:ext cx="7886700" cy="13117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/>
              <a:t>模型的調優</a:t>
            </a:r>
          </a:p>
        </p:txBody>
      </p:sp>
    </p:spTree>
    <p:extLst>
      <p:ext uri="{BB962C8B-B14F-4D97-AF65-F5344CB8AC3E}">
        <p14:creationId xmlns:p14="http://schemas.microsoft.com/office/powerpoint/2010/main" val="1049629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560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408" y="5372100"/>
            <a:ext cx="7886700" cy="13117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/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3111442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126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057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71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73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408" y="5372100"/>
            <a:ext cx="7886700" cy="13117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/>
              <a:t>序列問題</a:t>
            </a:r>
            <a:endParaRPr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981930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448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24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732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463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7722" y="5275245"/>
            <a:ext cx="7886700" cy="147797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TW" sz="5400" dirty="0"/>
              <a:t>pandas </a:t>
            </a:r>
            <a:r>
              <a:rPr lang="zh-TW" altLang="en-US" sz="5400" dirty="0"/>
              <a:t>資料分析技術</a:t>
            </a:r>
            <a:r>
              <a:rPr lang="en-US" altLang="zh-TW" sz="5400" dirty="0"/>
              <a:t>(</a:t>
            </a:r>
            <a:r>
              <a:rPr lang="zh-TW" altLang="en-US" sz="5400" dirty="0"/>
              <a:t>二</a:t>
            </a:r>
            <a:r>
              <a:rPr lang="en-US" altLang="zh-TW" sz="5400" dirty="0"/>
              <a:t>)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64606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105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207" y="5354557"/>
            <a:ext cx="7886700" cy="136056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altLang="zh-TW" sz="5400" dirty="0"/>
              <a:t>pandas</a:t>
            </a:r>
            <a:r>
              <a:rPr lang="en-US" altLang="zh-TW" dirty="0" smtClean="0"/>
              <a:t> </a:t>
            </a:r>
            <a:r>
              <a:rPr lang="zh-TW" altLang="en-US" dirty="0" smtClean="0"/>
              <a:t>專案分析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0419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1.data science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|</a:t>
            </a:r>
            <a:r>
              <a:rPr lang="zh-TW" altLang="en-US" dirty="0" smtClean="0"/>
              <a:t> </a:t>
            </a:r>
            <a:r>
              <a:rPr lang="en-US" altLang="zh-TW" dirty="0" smtClean="0"/>
              <a:t>pandas</a:t>
            </a:r>
          </a:p>
          <a:p>
            <a:r>
              <a:rPr lang="en-US" altLang="zh-TW" dirty="0" smtClean="0"/>
              <a:t>2.pandas</a:t>
            </a:r>
            <a:r>
              <a:rPr lang="zh-TW" altLang="en-US" dirty="0" smtClean="0"/>
              <a:t>實戰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小型專案分析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85261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/>
              <a:t>https://kknews.cc/tech/bql4zx9.html</a:t>
            </a:r>
          </a:p>
          <a:p>
            <a:r>
              <a:rPr lang="en-US" altLang="zh-TW" sz="1600" dirty="0"/>
              <a:t>https://</a:t>
            </a:r>
            <a:r>
              <a:rPr lang="en-US" altLang="zh-TW" sz="1600" dirty="0" smtClean="0"/>
              <a:t>bigdatafinance.tw/index.php/tech/methodology/579-lstm</a:t>
            </a:r>
          </a:p>
          <a:p>
            <a:r>
              <a:rPr lang="en-US" altLang="zh-TW" sz="1600" dirty="0"/>
              <a:t>https://blog.statsbot.co/time-series-prediction-using-recurrent-neural-networks-lstms-807fa6ca7f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1956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特徵</a:t>
            </a:r>
            <a:r>
              <a:rPr lang="zh-TW" altLang="en-US" dirty="0"/>
              <a:t>工程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13435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TW" b="1" dirty="0" smtClean="0"/>
              <a:t>Component encoding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組件</a:t>
            </a:r>
            <a:endParaRPr lang="en-US" altLang="zh-TW" b="1" dirty="0" smtClean="0"/>
          </a:p>
          <a:p>
            <a:pPr marL="514350" indent="-514350">
              <a:buAutoNum type="arabicPeriod"/>
            </a:pPr>
            <a:r>
              <a:rPr lang="en-US" altLang="zh-TW" b="1" dirty="0"/>
              <a:t>Characteristics in time </a:t>
            </a:r>
            <a:r>
              <a:rPr lang="en-US" altLang="zh-TW" b="1" dirty="0" smtClean="0"/>
              <a:t>series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 時間序列特徵</a:t>
            </a:r>
            <a:endParaRPr lang="en-US" altLang="zh-TW" b="1" dirty="0" smtClean="0"/>
          </a:p>
          <a:p>
            <a:pPr marL="514350" indent="-514350">
              <a:buAutoNum type="arabicPeriod"/>
            </a:pPr>
            <a:r>
              <a:rPr lang="en-US" altLang="zh-TW" b="1" dirty="0"/>
              <a:t>Dummy </a:t>
            </a:r>
            <a:r>
              <a:rPr lang="en-US" altLang="zh-TW" b="1" dirty="0" smtClean="0"/>
              <a:t>variables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 虛擬變數</a:t>
            </a:r>
            <a:endParaRPr lang="en-US" altLang="zh-TW" b="1" dirty="0" smtClean="0"/>
          </a:p>
          <a:p>
            <a:pPr marL="514350" indent="-514350">
              <a:buAutoNum type="arabicPeriod"/>
            </a:pPr>
            <a:r>
              <a:rPr lang="en-US" altLang="zh-TW" b="1" dirty="0"/>
              <a:t>Relevant time series </a:t>
            </a:r>
            <a:r>
              <a:rPr lang="en-US" altLang="zh-TW" b="1" dirty="0" smtClean="0"/>
              <a:t>data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 數據</a:t>
            </a:r>
            <a:endParaRPr lang="en-US" altLang="zh-TW" b="1" dirty="0" smtClean="0"/>
          </a:p>
          <a:p>
            <a:pPr marL="514350" indent="-514350">
              <a:buAutoNum type="arabicPeriod"/>
            </a:pPr>
            <a:r>
              <a:rPr lang="en-US" altLang="zh-TW" b="1" dirty="0"/>
              <a:t>Algorithm </a:t>
            </a:r>
            <a:r>
              <a:rPr lang="en-US" altLang="zh-TW" b="1" dirty="0" smtClean="0"/>
              <a:t>predictions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 演算法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534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Component encoding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81150"/>
            <a:ext cx="813435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600" dirty="0"/>
              <a:t>利用資料的時間相關性，給予對應時間相關的特徵，如年、月、周、星期，或是時、分、秒。</a:t>
            </a:r>
            <a:r>
              <a:rPr lang="en-US" altLang="zh-TW" sz="1600" dirty="0"/>
              <a:t>Ex</a:t>
            </a:r>
            <a:r>
              <a:rPr lang="zh-TW" altLang="en-US" sz="1600" dirty="0"/>
              <a:t>：在零售場景想要預測未來一個月的銷售額，但在過往資料中發現某些月份的銷售金額特別高，加入月份特徵即是個很好的嘗試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 marL="0" indent="0">
              <a:buNone/>
            </a:pPr>
            <a:endParaRPr lang="zh-TW" alt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33649"/>
            <a:ext cx="6848475" cy="39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9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接著做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13435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https://medium.com/@PatHuang/%E5%88%9D%E5%AD%B8python%E6%89%8B%E8%A8%98-3-%E8%B3%87%E6%96%99%E5%89%8D%E8%99%95%E7%90%86-label-encoding-one-hot-encoding-85c983d63f87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2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Characteristics in time series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85949"/>
            <a:ext cx="8134350" cy="5124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從時間序列數值中萃取</a:t>
            </a:r>
            <a:r>
              <a:rPr lang="zh-TW" altLang="en-US" sz="2000" dirty="0" smtClean="0"/>
              <a:t>出資訊</a:t>
            </a:r>
            <a:r>
              <a:rPr lang="zh-TW" altLang="en-US" sz="2000" dirty="0"/>
              <a:t>，且利用其變化、自相關性或是領域知識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427843"/>
            <a:ext cx="6877050" cy="40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4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Dummy 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1050" y="1919289"/>
            <a:ext cx="8134350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加入與時間可以連結，或是無法用時間數值表示的外部資訊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2591245"/>
            <a:ext cx="4391025" cy="415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0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Relevant time series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134350" cy="4351338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008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284</Words>
  <Application>Microsoft Office PowerPoint</Application>
  <PresentationFormat>如螢幕大小 (4:3)</PresentationFormat>
  <Paragraphs>54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4" baseType="lpstr">
      <vt:lpstr>微軟正黑體</vt:lpstr>
      <vt:lpstr>新細明體</vt:lpstr>
      <vt:lpstr>Arial</vt:lpstr>
      <vt:lpstr>Calibri</vt:lpstr>
      <vt:lpstr>Calibri Light</vt:lpstr>
      <vt:lpstr>Office 佈景主題</vt:lpstr>
      <vt:lpstr>Pandas資料分析學習 LSTM匯率變化趨勢</vt:lpstr>
      <vt:lpstr>Agenda</vt:lpstr>
      <vt:lpstr>序列問題</vt:lpstr>
      <vt:lpstr>特徵工程 </vt:lpstr>
      <vt:lpstr>Component encoding </vt:lpstr>
      <vt:lpstr>接著做</vt:lpstr>
      <vt:lpstr>Characteristics in time series </vt:lpstr>
      <vt:lpstr>Dummy variables</vt:lpstr>
      <vt:lpstr>Relevant time series data</vt:lpstr>
      <vt:lpstr>Algorithm predictions</vt:lpstr>
      <vt:lpstr>長短期神經網絡</vt:lpstr>
      <vt:lpstr>1 </vt:lpstr>
      <vt:lpstr>時間序列預測</vt:lpstr>
      <vt:lpstr>1 </vt:lpstr>
      <vt:lpstr>訓練測試數據拆分</vt:lpstr>
      <vt:lpstr>1 </vt:lpstr>
      <vt:lpstr>1 </vt:lpstr>
      <vt:lpstr>神經網絡模型</vt:lpstr>
      <vt:lpstr> </vt:lpstr>
      <vt:lpstr> </vt:lpstr>
      <vt:lpstr>長短期記憶LSTM</vt:lpstr>
      <vt:lpstr> </vt:lpstr>
      <vt:lpstr>模型的調優</vt:lpstr>
      <vt:lpstr>PowerPoint 簡報</vt:lpstr>
      <vt:lpstr>結論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pandas 資料分析技術(二)</vt:lpstr>
      <vt:lpstr>PowerPoint 簡報</vt:lpstr>
      <vt:lpstr>pandas 專案分析</vt:lpstr>
      <vt:lpstr>PowerPoint 簡報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Pandas資料分析學習</dc:title>
  <dc:creator>owner</dc:creator>
  <cp:lastModifiedBy>owner</cp:lastModifiedBy>
  <cp:revision>12</cp:revision>
  <dcterms:created xsi:type="dcterms:W3CDTF">2020-11-04T01:57:08Z</dcterms:created>
  <dcterms:modified xsi:type="dcterms:W3CDTF">2020-11-04T03:46:43Z</dcterms:modified>
</cp:coreProperties>
</file>