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66" r:id="rId7"/>
    <p:sldId id="264" r:id="rId8"/>
    <p:sldId id="271" r:id="rId9"/>
    <p:sldId id="273" r:id="rId10"/>
    <p:sldId id="274" r:id="rId11"/>
    <p:sldId id="275" r:id="rId12"/>
    <p:sldId id="272" r:id="rId13"/>
    <p:sldId id="268" r:id="rId14"/>
    <p:sldId id="262" r:id="rId15"/>
    <p:sldId id="269" r:id="rId16"/>
    <p:sldId id="26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8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D52C-85F1-4BD7-84CA-63EFD106A8E5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資料分析練習與心得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鄭勝峰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指導教授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曾龍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83768" y="60565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人工智慧與資訊安全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4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產生日期流水號的表格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In [64]:</a:t>
            </a:r>
          </a:p>
          <a:p>
            <a:pPr marL="0" indent="0">
              <a:buNone/>
            </a:pPr>
            <a:r>
              <a:rPr lang="en-US" altLang="zh-TW" dirty="0" smtClean="0"/>
              <a:t>	dates </a:t>
            </a:r>
            <a:r>
              <a:rPr lang="en-US" altLang="zh-TW" dirty="0"/>
              <a:t>= </a:t>
            </a:r>
            <a:r>
              <a:rPr lang="en-US" altLang="zh-TW" dirty="0" err="1"/>
              <a:t>pd.date_range</a:t>
            </a:r>
            <a:r>
              <a:rPr lang="en-US" altLang="zh-TW" dirty="0"/>
              <a:t>('20201021', periods=6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dates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Out[64]: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DatetimeIndex</a:t>
            </a:r>
            <a:r>
              <a:rPr lang="en-US" altLang="zh-TW" dirty="0"/>
              <a:t>(['2020-10-21', '2020-10-22', </a:t>
            </a:r>
            <a:r>
              <a:rPr lang="en-US" altLang="zh-TW" dirty="0" smtClean="0"/>
              <a:t>				'2020-10-23</a:t>
            </a:r>
            <a:r>
              <a:rPr lang="en-US" altLang="zh-TW" dirty="0"/>
              <a:t>', '2020-10-24', </a:t>
            </a:r>
            <a:r>
              <a:rPr lang="en-US" altLang="zh-TW" dirty="0" smtClean="0"/>
              <a:t>				'2020-10-25</a:t>
            </a:r>
            <a:r>
              <a:rPr lang="en-US" altLang="zh-TW" dirty="0"/>
              <a:t>', '2020-10-26'], </a:t>
            </a:r>
            <a:r>
              <a:rPr lang="en-US" altLang="zh-TW" dirty="0" smtClean="0"/>
              <a:t>			</a:t>
            </a:r>
            <a:r>
              <a:rPr lang="en-US" altLang="zh-TW" dirty="0" err="1" smtClean="0"/>
              <a:t>dtype</a:t>
            </a:r>
            <a:r>
              <a:rPr lang="en-US" altLang="zh-TW" dirty="0"/>
              <a:t>='datetime64[ns]', </a:t>
            </a:r>
            <a:r>
              <a:rPr lang="en-US" altLang="zh-TW" dirty="0" err="1"/>
              <a:t>freq</a:t>
            </a:r>
            <a:r>
              <a:rPr lang="en-US" altLang="zh-TW" dirty="0"/>
              <a:t>='D')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6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38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0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8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8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Agenda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>
                <a:hlinkClick r:id="rId2"/>
              </a:rPr>
              <a:t>https://github.com/wesm/pydata-book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09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5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資料科學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資料科學（英語：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）是一門利用應用數學、統計、圖型識別、機器學習、資料視覺化、資料倉儲以及高效能計算的學科，其目標是通過從資料中提取出有價值的部分來生產資料產品。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3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Pandas </a:t>
            </a:r>
            <a:r>
              <a:rPr lang="zh-TW" altLang="en-US" dirty="0" smtClean="0"/>
              <a:t>是一個專門供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使用的資料處理和分析函式庫，特別的是它提供表格和時間序列的操作。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6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5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首先必須要引入涵式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16832"/>
            <a:ext cx="8712968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/>
              <a:t>pandas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/>
              <a:t>pd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pandas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並改名成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pd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 err="1"/>
              <a:t>numpy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np</a:t>
            </a:r>
            <a:r>
              <a:rPr lang="en-US" altLang="zh-TW" dirty="0" smtClean="0"/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對陣列操作很有用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290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err="1" smtClean="0"/>
              <a:t>obj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</a:t>
            </a:r>
            <a:r>
              <a:rPr lang="en-US" altLang="zh-TW" sz="2800" dirty="0" smtClean="0"/>
              <a:t>])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產生一個序列並付值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</a:t>
            </a:r>
            <a:r>
              <a:rPr lang="en-US" altLang="zh-TW" sz="2400" dirty="0" err="1" smtClean="0"/>
              <a:t>obj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</a:t>
            </a:r>
            <a:endParaRPr lang="en-US" altLang="zh-TW" sz="2800" dirty="0"/>
          </a:p>
          <a:p>
            <a:pPr marL="800100" lvl="2" indent="0">
              <a:buNone/>
            </a:pPr>
            <a:r>
              <a:rPr lang="en-US" altLang="zh-TW" dirty="0" smtClean="0"/>
              <a:t>0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1 </a:t>
            </a:r>
            <a:r>
              <a:rPr lang="en-US" altLang="zh-TW" dirty="0"/>
              <a:t>7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2 </a:t>
            </a:r>
            <a:r>
              <a:rPr lang="en-US" altLang="zh-TW" dirty="0"/>
              <a:t>-5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3 </a:t>
            </a:r>
            <a:r>
              <a:rPr lang="en-US" altLang="zh-TW" dirty="0"/>
              <a:t>3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6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print(</a:t>
            </a:r>
            <a:r>
              <a:rPr lang="en-US" altLang="zh-TW" sz="2800" dirty="0" err="1"/>
              <a:t>obj.</a:t>
            </a:r>
            <a:r>
              <a:rPr lang="en-US" altLang="zh-TW" sz="2800" dirty="0" err="1">
                <a:solidFill>
                  <a:srgbClr val="FF0000"/>
                </a:solidFill>
              </a:rPr>
              <a:t>values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取得</a:t>
            </a:r>
            <a:r>
              <a:rPr lang="en-US" altLang="zh-TW" sz="2800" dirty="0" err="1" smtClean="0"/>
              <a:t>obj</a:t>
            </a:r>
            <a:r>
              <a:rPr lang="zh-TW" altLang="en-US" sz="2800" dirty="0" smtClean="0"/>
              <a:t>內的值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/>
              <a:t>[ 4 7 -5 3]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obj.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  # </a:t>
            </a:r>
            <a:r>
              <a:rPr lang="zh-TW" altLang="en-US" sz="2800" dirty="0" smtClean="0"/>
              <a:t>類似</a:t>
            </a:r>
            <a:r>
              <a:rPr lang="en-US" altLang="zh-TW" sz="2800" dirty="0" smtClean="0"/>
              <a:t> range(4</a:t>
            </a:r>
            <a:r>
              <a:rPr lang="en-US" altLang="zh-TW" sz="2800" dirty="0" smtClean="0"/>
              <a:t>) </a:t>
            </a:r>
            <a:r>
              <a:rPr lang="zh-TW" altLang="en-US" sz="2800" dirty="0" smtClean="0"/>
              <a:t>產生</a:t>
            </a:r>
            <a:r>
              <a:rPr lang="en-US" altLang="zh-TW" sz="2800" dirty="0" smtClean="0"/>
              <a:t>0~3</a:t>
            </a:r>
            <a:r>
              <a:rPr lang="zh-TW" altLang="en-US" sz="2800" dirty="0" smtClean="0"/>
              <a:t>的流水號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 err="1" smtClean="0"/>
              <a:t>RangeIndex</a:t>
            </a:r>
            <a:r>
              <a:rPr lang="en-US" altLang="zh-TW" sz="2800" dirty="0" smtClean="0"/>
              <a:t>(start=0</a:t>
            </a:r>
            <a:r>
              <a:rPr lang="en-US" altLang="zh-TW" sz="2800" dirty="0"/>
              <a:t>, stop=4, step=1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obj2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3], index=['d', 'b', 'a', 'c'])</a:t>
            </a:r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rint(obj2.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en-US" altLang="zh-TW" sz="2800" dirty="0" smtClean="0"/>
              <a:t>&gt;&gt;  </a:t>
            </a:r>
            <a:r>
              <a:rPr lang="en-US" altLang="zh-TW" sz="2800" dirty="0"/>
              <a:t>Index(['d', 'b', 'a', 'c'],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='object')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213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196</Words>
  <Application>Microsoft Office PowerPoint</Application>
  <PresentationFormat>如螢幕大小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Pandas資料分析練習與心得</vt:lpstr>
      <vt:lpstr>Agenda</vt:lpstr>
      <vt:lpstr>Data science and Pandas</vt:lpstr>
      <vt:lpstr>資料科學</vt:lpstr>
      <vt:lpstr>Pandas</vt:lpstr>
      <vt:lpstr>Pandas資料分析技術:(1)</vt:lpstr>
      <vt:lpstr>首先必須要引入涵式</vt:lpstr>
      <vt:lpstr>Series</vt:lpstr>
      <vt:lpstr>PowerPoint 簡報</vt:lpstr>
      <vt:lpstr>PowerPoint 簡報</vt:lpstr>
      <vt:lpstr>PowerPoint 簡報</vt:lpstr>
      <vt:lpstr>產生日期流水號的表格</vt:lpstr>
      <vt:lpstr>Pandas資料分析技術:(2)</vt:lpstr>
      <vt:lpstr>PowerPoint 簡報</vt:lpstr>
      <vt:lpstr>Pandas專案分析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21</cp:revision>
  <dcterms:created xsi:type="dcterms:W3CDTF">2020-11-04T01:25:11Z</dcterms:created>
  <dcterms:modified xsi:type="dcterms:W3CDTF">2020-11-04T03:45:33Z</dcterms:modified>
</cp:coreProperties>
</file>