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6" r:id="rId5"/>
    <p:sldId id="258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004C7B-209C-45DE-9947-8A8DCC2007B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98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40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004C7B-209C-45DE-9947-8A8DCC2007B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37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48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004C7B-209C-45DE-9947-8A8DCC2007B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1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97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5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55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004C7B-209C-45DE-9947-8A8DCC2007B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4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36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F004C7B-209C-45DE-9947-8A8DCC2007B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40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40873" y="2410691"/>
            <a:ext cx="9144000" cy="80001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Pandas</a:t>
            </a:r>
            <a:r>
              <a:rPr lang="zh-TW" altLang="en-US" sz="4000" b="1" dirty="0" smtClean="0"/>
              <a:t>資料分析 學習報告</a:t>
            </a:r>
            <a:endParaRPr lang="zh-TW" altLang="en-US" sz="4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蔡宜婷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曾龍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24596" y="432262"/>
            <a:ext cx="494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人工智慧與資訊安全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339030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Agenda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資料科學與</a:t>
            </a:r>
            <a:r>
              <a:rPr lang="en-US" altLang="zh-TW" dirty="0" smtClean="0"/>
              <a:t>Pandas</a:t>
            </a:r>
          </a:p>
          <a:p>
            <a:pPr marL="0" indent="0">
              <a:buNone/>
            </a:pPr>
            <a:r>
              <a:rPr lang="en-US" altLang="zh-TW" dirty="0" smtClean="0"/>
              <a:t>2.Pandas</a:t>
            </a:r>
            <a:r>
              <a:rPr lang="zh-TW" altLang="en-US" dirty="0" smtClean="0"/>
              <a:t>資料分析技術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(1)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en-US" altLang="zh-TW" dirty="0" smtClean="0"/>
              <a:t>.Pandas</a:t>
            </a:r>
            <a:r>
              <a:rPr lang="zh-TW" altLang="en-US" dirty="0" smtClean="0"/>
              <a:t>資料分析技術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(2)</a:t>
            </a:r>
          </a:p>
          <a:p>
            <a:pPr marL="0" indent="0">
              <a:buNone/>
            </a:pPr>
            <a:r>
              <a:rPr lang="en-US" altLang="zh-TW" dirty="0" smtClean="0"/>
              <a:t>4.Pandas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95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專案分析</a:t>
            </a:r>
            <a:r>
              <a:rPr lang="en-US" altLang="zh-TW" dirty="0" smtClean="0"/>
              <a:t>:</a:t>
            </a:r>
            <a:r>
              <a:rPr lang="zh-TW" altLang="en-US" dirty="0" smtClean="0"/>
              <a:t>美國短網址資料分析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Federal Election Commission Database</a:t>
            </a:r>
          </a:p>
          <a:p>
            <a:r>
              <a:rPr lang="en-US" altLang="zh-TW" dirty="0"/>
              <a:t>2012</a:t>
            </a:r>
            <a:r>
              <a:rPr lang="zh-TW" altLang="en-US" dirty="0"/>
              <a:t>聯邦選舉委員會數據庫</a:t>
            </a:r>
          </a:p>
        </p:txBody>
      </p:sp>
    </p:spTree>
    <p:extLst>
      <p:ext uri="{BB962C8B-B14F-4D97-AF65-F5344CB8AC3E}">
        <p14:creationId xmlns:p14="http://schemas.microsoft.com/office/powerpoint/2010/main" val="171247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0946" y="100584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Courier New" panose="02070309020205020404" pitchFamily="49" charset="0"/>
              </a:rPr>
              <a:t>import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Courier New" panose="02070309020205020404" pitchFamily="49" charset="0"/>
              </a:rPr>
              <a:t>numpy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Courier New" panose="02070309020205020404" pitchFamily="49" charset="0"/>
              </a:rPr>
              <a:t>as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Courier New" panose="02070309020205020404" pitchFamily="49" charset="0"/>
              </a:rPr>
              <a:t>np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Courier New" panose="02070309020205020404" pitchFamily="49" charset="0"/>
              </a:rPr>
              <a:t>import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Courier New" panose="02070309020205020404" pitchFamily="49" charset="0"/>
              </a:rPr>
              <a:t>pandas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Courier New" panose="02070309020205020404" pitchFamily="49" charset="0"/>
              </a:rPr>
              <a:t>as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Courier New" panose="02070309020205020404" pitchFamily="49" charset="0"/>
              </a:rPr>
              <a:t>pd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0946" y="146304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max_rows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0946" y="1853738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fec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read_csv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'../datasets/fec/P00000001-ALL.csv'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low_memory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0946" y="2310938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fec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資料科學是什麼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66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39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9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144514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103</TotalTime>
  <Words>111</Words>
  <Application>Microsoft Office PowerPoint</Application>
  <PresentationFormat>寬螢幕</PresentationFormat>
  <Paragraphs>17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Arial Unicode MS</vt:lpstr>
      <vt:lpstr>微軟正黑體</vt:lpstr>
      <vt:lpstr>Arial</vt:lpstr>
      <vt:lpstr>Courier New</vt:lpstr>
      <vt:lpstr>Gill Sans MT</vt:lpstr>
      <vt:lpstr>Wingdings</vt:lpstr>
      <vt:lpstr>Wingdings 2</vt:lpstr>
      <vt:lpstr>紅利</vt:lpstr>
      <vt:lpstr>Pandas資料分析 學習報告</vt:lpstr>
      <vt:lpstr>Agenda</vt:lpstr>
      <vt:lpstr>Pandas專案分析:美國短網址資料分析</vt:lpstr>
      <vt:lpstr>PowerPoint 簡報</vt:lpstr>
      <vt:lpstr>資料科學是什麼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 學習報告</dc:title>
  <dc:creator>owner</dc:creator>
  <cp:lastModifiedBy>owner</cp:lastModifiedBy>
  <cp:revision>5</cp:revision>
  <dcterms:created xsi:type="dcterms:W3CDTF">2020-11-04T02:00:26Z</dcterms:created>
  <dcterms:modified xsi:type="dcterms:W3CDTF">2020-11-04T03:44:17Z</dcterms:modified>
</cp:coreProperties>
</file>