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61" r:id="rId7"/>
    <p:sldId id="273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1" d="100"/>
          <a:sy n="121" d="100"/>
        </p:scale>
        <p:origin x="-13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2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17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990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21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30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4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0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69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58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4818-6BAF-4365-9811-BBDAE395D543}" type="datetimeFigureOut">
              <a:rPr lang="zh-TW" altLang="en-US" smtClean="0"/>
              <a:t>2020/11/4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2039E-0991-4CDD-987A-494F728F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8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090959"/>
          </a:xfrm>
        </p:spPr>
        <p:txBody>
          <a:bodyPr>
            <a:normAutofit/>
          </a:bodyPr>
          <a:lstStyle/>
          <a:p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人工智慧與資訊安全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114060"/>
            <a:ext cx="9144000" cy="570951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 學習報告</a:t>
            </a:r>
            <a:endParaRPr lang="en-US" altLang="zh-TW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524000" y="3708112"/>
            <a:ext cx="930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學生：</a:t>
            </a:r>
            <a:endParaRPr lang="en-US" altLang="zh-TW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指導教授：</a:t>
            </a:r>
            <a:endParaRPr lang="zh-TW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698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資料分析技術：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19840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專案分析</a:t>
            </a:r>
          </a:p>
        </p:txBody>
      </p:sp>
    </p:spTree>
    <p:extLst>
      <p:ext uri="{BB962C8B-B14F-4D97-AF65-F5344CB8AC3E}">
        <p14:creationId xmlns:p14="http://schemas.microsoft.com/office/powerpoint/2010/main" val="1814703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16591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4133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41321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4717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10378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512975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2012 Federal Election Commission Database</a:t>
            </a:r>
            <a:br>
              <a:rPr lang="en-US" altLang="zh-TW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2012</a:t>
            </a:r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聯邦選舉委員會資料庫）</a:t>
            </a:r>
            <a:endParaRPr lang="en-US" altLang="zh-TW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864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4182" y="6702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https://nbviewer.jupyter.org/github/LearnXu/pydata-notebook/tree/master/Chapter-08/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4182" y="1609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https://nbviewer.jupyter.org/github/LearnXu/pydata-notebook/tree/master/Chapter-10/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4182" y="27650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https://nbviewer.jupyter.org/github/LearnXu/pydata-notebook/tree/master/Chapter-14/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22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986740" y="2086495"/>
            <a:ext cx="78472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資料分析技術：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資料分析技術：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專案分析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02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ctr"/>
            <a:r>
              <a:rPr lang="en-US" altLang="zh-TW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CHAPTER 8 Data Wrangling: Join, Combine, and 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Reshape</a:t>
            </a:r>
            <a:b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（數據加工：連接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合併</a:t>
            </a:r>
            <a:r>
              <a:rPr lang="en-US" altLang="zh-TW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整形）</a:t>
            </a:r>
            <a:endParaRPr lang="zh-TW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309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37803" y="914091"/>
            <a:ext cx="112831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在很多應用中，數據通常散落在不同的文件或數據庫中，並不方便進行分析。這一章主要關注工具，能幫我們</a:t>
            </a:r>
            <a:r>
              <a:rPr lang="en-US" altLang="zh-TW" b="1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combine,join,rearrange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數據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77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資料科學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72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9490" y="808981"/>
            <a:ext cx="108425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利用資料學習知識的學科，其目標是通過從資料中提取出有價值的部分來生產資料產品。它結合了諸多領域中的理論和技術，包括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應用數學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統計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圖型識別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機器學習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資料視覺化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資料倉儲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高效能計算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。資料科學通過運用各種相關的資料來幫助非專業人士理解問題。資料科學技術可以幫助如何正確的處理資料並協助我們在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生物學、社會科學、人類學等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領域進行研究調研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162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endParaRPr lang="zh-TW" alt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53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資料分析技術：</a:t>
            </a:r>
            <a:r>
              <a:rPr lang="en-US" altLang="zh-TW" sz="4800" b="1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251742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416</Words>
  <Application>Microsoft Office PowerPoint</Application>
  <PresentationFormat>自訂</PresentationFormat>
  <Paragraphs>27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Office 佈景主題</vt:lpstr>
      <vt:lpstr>人工智慧與資訊安全</vt:lpstr>
      <vt:lpstr>PowerPoint 簡報</vt:lpstr>
      <vt:lpstr>Agenda</vt:lpstr>
      <vt:lpstr>CHAPTER 8 Data Wrangling: Join, Combine, and Reshape （數據加工：連接, 合併, 整形）</vt:lpstr>
      <vt:lpstr>PowerPoint 簡報</vt:lpstr>
      <vt:lpstr>資料科學</vt:lpstr>
      <vt:lpstr>PowerPoint 簡報</vt:lpstr>
      <vt:lpstr>Pandas</vt:lpstr>
      <vt:lpstr>Pandas資料分析技術：(1)</vt:lpstr>
      <vt:lpstr>Pandas資料分析技術：(2)</vt:lpstr>
      <vt:lpstr>Pandas專案分析</vt:lpstr>
      <vt:lpstr>XX</vt:lpstr>
      <vt:lpstr>XX</vt:lpstr>
      <vt:lpstr>XX</vt:lpstr>
      <vt:lpstr>XX</vt:lpstr>
      <vt:lpstr>XX</vt:lpstr>
      <vt:lpstr>XX</vt:lpstr>
      <vt:lpstr>2012 Federal Election Commission Database （2012聯邦選舉委員會資料庫）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人工智慧與資訊安全</dc:title>
  <dc:creator>owner</dc:creator>
  <cp:lastModifiedBy>I3301</cp:lastModifiedBy>
  <cp:revision>6</cp:revision>
  <dcterms:created xsi:type="dcterms:W3CDTF">2020-11-04T02:08:43Z</dcterms:created>
  <dcterms:modified xsi:type="dcterms:W3CDTF">2020-11-04T03:46:56Z</dcterms:modified>
</cp:coreProperties>
</file>