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69A5919-6BEC-45D2-9272-607644927F2F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1639436-A399-4454-9D36-ACC576C00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16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5919-6BEC-45D2-9272-607644927F2F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9436-A399-4454-9D36-ACC576C00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33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5919-6BEC-45D2-9272-607644927F2F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9436-A399-4454-9D36-ACC576C00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392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5919-6BEC-45D2-9272-607644927F2F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9436-A399-4454-9D36-ACC576C00B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2574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5919-6BEC-45D2-9272-607644927F2F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9436-A399-4454-9D36-ACC576C00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973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5919-6BEC-45D2-9272-607644927F2F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9436-A399-4454-9D36-ACC576C00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12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5919-6BEC-45D2-9272-607644927F2F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9436-A399-4454-9D36-ACC576C00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748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5919-6BEC-45D2-9272-607644927F2F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9436-A399-4454-9D36-ACC576C00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579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5919-6BEC-45D2-9272-607644927F2F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9436-A399-4454-9D36-ACC576C00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80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5919-6BEC-45D2-9272-607644927F2F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9436-A399-4454-9D36-ACC576C00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68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5919-6BEC-45D2-9272-607644927F2F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9436-A399-4454-9D36-ACC576C00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90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5919-6BEC-45D2-9272-607644927F2F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9436-A399-4454-9D36-ACC576C00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09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5919-6BEC-45D2-9272-607644927F2F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9436-A399-4454-9D36-ACC576C00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90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5919-6BEC-45D2-9272-607644927F2F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9436-A399-4454-9D36-ACC576C00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8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5919-6BEC-45D2-9272-607644927F2F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9436-A399-4454-9D36-ACC576C00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4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5919-6BEC-45D2-9272-607644927F2F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9436-A399-4454-9D36-ACC576C00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48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5919-6BEC-45D2-9272-607644927F2F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9436-A399-4454-9D36-ACC576C00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18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A5919-6BEC-45D2-9272-607644927F2F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39436-A399-4454-9D36-ACC576C00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944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ABE33-D53B-4DC5-A416-0430CDA60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3504" y="278560"/>
            <a:ext cx="7240556" cy="824669"/>
          </a:xfrm>
        </p:spPr>
        <p:txBody>
          <a:bodyPr>
            <a:noAutofit/>
          </a:bodyPr>
          <a:lstStyle/>
          <a:p>
            <a:r>
              <a:rPr lang="zh-TW" altLang="en-US" sz="6000" b="1" dirty="0"/>
              <a:t>人工智慧與資訊安全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91ED42C-5B67-4795-B2EB-2BA93892B3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TW" altLang="en-US" dirty="0"/>
              <a:t>學生</a:t>
            </a:r>
            <a:r>
              <a:rPr lang="en-US" altLang="zh-TW" dirty="0"/>
              <a:t>:</a:t>
            </a:r>
            <a:r>
              <a:rPr lang="zh-TW" altLang="en-US" dirty="0"/>
              <a:t>陳孟賢</a:t>
            </a:r>
            <a:endParaRPr lang="en-US" altLang="zh-TW" dirty="0"/>
          </a:p>
          <a:p>
            <a:pPr algn="l"/>
            <a:r>
              <a:rPr lang="zh-TW" altLang="en-US" dirty="0"/>
              <a:t>指導教授</a:t>
            </a:r>
            <a:r>
              <a:rPr lang="en-US" altLang="zh-TW" dirty="0"/>
              <a:t>:</a:t>
            </a:r>
            <a:r>
              <a:rPr lang="zh-TW" altLang="en-US" dirty="0"/>
              <a:t>曾龍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E7CC397-0DFA-46E4-A60D-9D83EBB09F4F}"/>
              </a:ext>
            </a:extLst>
          </p:cNvPr>
          <p:cNvSpPr txBox="1">
            <a:spLocks/>
          </p:cNvSpPr>
          <p:nvPr/>
        </p:nvSpPr>
        <p:spPr>
          <a:xfrm>
            <a:off x="1523999" y="1670806"/>
            <a:ext cx="8559567" cy="9513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/>
              <a:t>Pandas</a:t>
            </a:r>
            <a:r>
              <a:rPr lang="zh-TW" altLang="en-US" sz="4000" b="1" dirty="0"/>
              <a:t>資料分析學習報告</a:t>
            </a:r>
          </a:p>
        </p:txBody>
      </p:sp>
    </p:spTree>
    <p:extLst>
      <p:ext uri="{BB962C8B-B14F-4D97-AF65-F5344CB8AC3E}">
        <p14:creationId xmlns:p14="http://schemas.microsoft.com/office/powerpoint/2010/main" val="410476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AF63D-30A0-4A6E-8306-5CCF2D20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7D59FC-DE86-4B4D-BEEA-63CF7D519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資料科學與</a:t>
            </a:r>
            <a:r>
              <a:rPr lang="en-US" altLang="zh-TW" dirty="0"/>
              <a:t>Pandas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Pandas</a:t>
            </a:r>
            <a:r>
              <a:rPr lang="zh-TW" altLang="en-US" dirty="0"/>
              <a:t>資料分析技術</a:t>
            </a:r>
            <a:r>
              <a:rPr lang="en-US" altLang="zh-TW" dirty="0"/>
              <a:t>:(1)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Pandas</a:t>
            </a:r>
            <a:r>
              <a:rPr lang="zh-TW" altLang="en-US" dirty="0"/>
              <a:t>資料分析技術</a:t>
            </a:r>
            <a:r>
              <a:rPr lang="en-US" altLang="zh-TW" dirty="0"/>
              <a:t>:(2)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Pandas</a:t>
            </a:r>
            <a:r>
              <a:rPr lang="zh-TW" altLang="en-US" dirty="0"/>
              <a:t>專案分析</a:t>
            </a:r>
            <a:r>
              <a:rPr lang="en-US" altLang="zh-TW" dirty="0"/>
              <a:t>: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808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95668F-663A-4B2F-A34F-E972C953B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60849"/>
            <a:ext cx="9905999" cy="4130352"/>
          </a:xfrm>
        </p:spPr>
        <p:txBody>
          <a:bodyPr/>
          <a:lstStyle/>
          <a:p>
            <a:r>
              <a:rPr lang="en-US" altLang="zh-TW" sz="3000" dirty="0"/>
              <a:t>Pandas</a:t>
            </a:r>
            <a:r>
              <a:rPr lang="zh-TW" altLang="en-US" sz="3000" dirty="0"/>
              <a:t>專案分析</a:t>
            </a:r>
            <a:r>
              <a:rPr lang="en-US" altLang="zh-TW" sz="3000" dirty="0"/>
              <a:t>: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b="1" dirty="0"/>
              <a:t>Federal Election Commission Database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2012</a:t>
            </a:r>
            <a:r>
              <a:rPr lang="zh-TW" altLang="en-US" dirty="0"/>
              <a:t>聯邦選舉委員會數據庫資料分析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8664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BD380A-5133-4809-95A8-050EA5B6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77436EE-7F6D-4089-99D5-E8638975DE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2456722"/>
            <a:ext cx="3663853" cy="15388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10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kumimoji="0" lang="zh-TW" altLang="zh-TW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95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BD380A-5133-4809-95A8-050EA5B6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!</a:t>
            </a:r>
            <a:r>
              <a:rPr lang="en-US" altLang="zh-TW" sz="2000" dirty="0" err="1"/>
              <a:t>wget</a:t>
            </a:r>
            <a:r>
              <a:rPr lang="en-US" altLang="zh-TW" sz="2000" dirty="0"/>
              <a:t> https://raw.githubusercontent.com/wesm/pydata-book/2nd-edition/datasets/fec/P00000001-ALL.csv</a:t>
            </a:r>
            <a:br>
              <a:rPr lang="en-US" altLang="zh-TW" sz="2000" dirty="0"/>
            </a:br>
            <a:r>
              <a:rPr lang="zh-TW" altLang="en-US" sz="2000" dirty="0"/>
              <a:t>載入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13FAEB-6D33-41F4-B02F-94FB46346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fec</a:t>
            </a:r>
            <a:r>
              <a:rPr lang="en-US" altLang="zh-TW" dirty="0"/>
              <a:t> = </a:t>
            </a:r>
            <a:r>
              <a:rPr lang="en-US" altLang="zh-TW" dirty="0" err="1"/>
              <a:t>pd.read_csv</a:t>
            </a:r>
            <a:r>
              <a:rPr lang="en-US" altLang="zh-TW" dirty="0"/>
              <a:t>('../datasets/</a:t>
            </a:r>
            <a:r>
              <a:rPr lang="en-US" altLang="zh-TW" dirty="0" err="1"/>
              <a:t>fec</a:t>
            </a:r>
            <a:r>
              <a:rPr lang="en-US" altLang="zh-TW" dirty="0"/>
              <a:t>/P00000001-ALL.csv', </a:t>
            </a:r>
            <a:r>
              <a:rPr lang="en-US" altLang="zh-TW" dirty="0" err="1"/>
              <a:t>low_memory</a:t>
            </a:r>
            <a:r>
              <a:rPr lang="en-US" altLang="zh-TW" dirty="0"/>
              <a:t>=False)</a:t>
            </a:r>
          </a:p>
        </p:txBody>
      </p:sp>
    </p:spTree>
    <p:extLst>
      <p:ext uri="{BB962C8B-B14F-4D97-AF65-F5344CB8AC3E}">
        <p14:creationId xmlns:p14="http://schemas.microsoft.com/office/powerpoint/2010/main" val="97501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439019-85EE-453F-8C57-3D814D3C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fec.info()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C3844B-11AD-4C3E-AB31-B698B2F70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500" dirty="0"/>
              <a:t>我們可以已經能想到如何切割、整理數據，來提取贊助者的統計數據，或提取宣傳活動的模式，這里我們展示一些不同的分析方法。</a:t>
            </a:r>
          </a:p>
          <a:p>
            <a:r>
              <a:rPr lang="zh-TW" altLang="en-US" sz="1500" dirty="0"/>
              <a:t>我們可以看到這裡面沒有政治黨派（</a:t>
            </a:r>
            <a:r>
              <a:rPr lang="en-US" altLang="zh-TW" sz="1500" dirty="0"/>
              <a:t>political party affiliations</a:t>
            </a:r>
            <a:r>
              <a:rPr lang="zh-TW" altLang="en-US" sz="1500" dirty="0"/>
              <a:t>），所以我們最好添加這樣的信息。我們可以使用</a:t>
            </a:r>
            <a:r>
              <a:rPr lang="en-US" altLang="zh-TW" sz="1500" dirty="0"/>
              <a:t>unique</a:t>
            </a:r>
            <a:r>
              <a:rPr lang="zh-TW" altLang="en-US" sz="1500" dirty="0"/>
              <a:t>得到所有候選人名單：</a:t>
            </a:r>
          </a:p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820891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179</Words>
  <Application>Microsoft Office PowerPoint</Application>
  <PresentationFormat>寬螢幕</PresentationFormat>
  <Paragraphs>19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Arial</vt:lpstr>
      <vt:lpstr>Courier New</vt:lpstr>
      <vt:lpstr>Trebuchet MS</vt:lpstr>
      <vt:lpstr>Tw Cen MT</vt:lpstr>
      <vt:lpstr>電路</vt:lpstr>
      <vt:lpstr>人工智慧與資訊安全</vt:lpstr>
      <vt:lpstr>Agenda</vt:lpstr>
      <vt:lpstr>PowerPoint 簡報</vt:lpstr>
      <vt:lpstr>PowerPoint 簡報</vt:lpstr>
      <vt:lpstr>!wget https://raw.githubusercontent.com/wesm/pydata-book/2nd-edition/datasets/fec/P00000001-ALL.csv 載入</vt:lpstr>
      <vt:lpstr>fec.info()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人工智慧與資訊安全</dc:title>
  <dc:creator>KSUIE</dc:creator>
  <cp:lastModifiedBy>KSUIE</cp:lastModifiedBy>
  <cp:revision>9</cp:revision>
  <dcterms:created xsi:type="dcterms:W3CDTF">2020-11-04T02:05:52Z</dcterms:created>
  <dcterms:modified xsi:type="dcterms:W3CDTF">2020-11-04T03:47:51Z</dcterms:modified>
</cp:coreProperties>
</file>