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4CFC-A6A7-47E6-ADD0-8BD0DE5836C8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62C7-F1E1-441B-8D6D-031028114B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84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4CFC-A6A7-47E6-ADD0-8BD0DE5836C8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62C7-F1E1-441B-8D6D-031028114B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10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4CFC-A6A7-47E6-ADD0-8BD0DE5836C8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62C7-F1E1-441B-8D6D-031028114B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81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4CFC-A6A7-47E6-ADD0-8BD0DE5836C8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62C7-F1E1-441B-8D6D-031028114B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57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4CFC-A6A7-47E6-ADD0-8BD0DE5836C8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62C7-F1E1-441B-8D6D-031028114B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62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4CFC-A6A7-47E6-ADD0-8BD0DE5836C8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62C7-F1E1-441B-8D6D-031028114B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16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4CFC-A6A7-47E6-ADD0-8BD0DE5836C8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62C7-F1E1-441B-8D6D-031028114B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96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4CFC-A6A7-47E6-ADD0-8BD0DE5836C8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62C7-F1E1-441B-8D6D-031028114B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23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4CFC-A6A7-47E6-ADD0-8BD0DE5836C8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62C7-F1E1-441B-8D6D-031028114B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95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4CFC-A6A7-47E6-ADD0-8BD0DE5836C8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62C7-F1E1-441B-8D6D-031028114B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20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D4CFC-A6A7-47E6-ADD0-8BD0DE5836C8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62C7-F1E1-441B-8D6D-031028114B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05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D4CFC-A6A7-47E6-ADD0-8BD0DE5836C8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162C7-F1E1-441B-8D6D-031028114B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3577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78924" y="340820"/>
            <a:ext cx="8819803" cy="1637609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人工智慧與資訊安</a:t>
            </a:r>
            <a:r>
              <a:rPr lang="zh-TW" altLang="en-US" dirty="0"/>
              <a:t>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2419004"/>
            <a:ext cx="9144000" cy="2838796"/>
          </a:xfrm>
        </p:spPr>
        <p:txBody>
          <a:bodyPr/>
          <a:lstStyle/>
          <a:p>
            <a:r>
              <a:rPr lang="en-US" altLang="zh-TW" sz="4000" dirty="0" smtClean="0"/>
              <a:t>Pandas</a:t>
            </a:r>
            <a:r>
              <a:rPr lang="zh-TW" altLang="en-US" sz="4000" dirty="0" smtClean="0"/>
              <a:t>資料分析　學習報告</a:t>
            </a:r>
            <a:endParaRPr lang="en-US" altLang="zh-TW" sz="4000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陳昱帆</a:t>
            </a:r>
            <a:endParaRPr lang="en-US" altLang="zh-TW" dirty="0"/>
          </a:p>
          <a:p>
            <a:r>
              <a:rPr lang="zh-TW" altLang="en-US" dirty="0" smtClean="0"/>
              <a:t>指導教授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曾龍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956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                              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資料科學與</a:t>
            </a:r>
            <a:r>
              <a:rPr lang="en-US" altLang="zh-TW" dirty="0" smtClean="0"/>
              <a:t>Pandas</a:t>
            </a:r>
          </a:p>
          <a:p>
            <a:r>
              <a:rPr lang="en-US" altLang="zh-TW" dirty="0" smtClean="0"/>
              <a:t>2.Pandas</a:t>
            </a:r>
            <a:r>
              <a:rPr lang="zh-TW" altLang="en-US" dirty="0" smtClean="0"/>
              <a:t>資料與分析技術</a:t>
            </a:r>
            <a:r>
              <a:rPr lang="en-US" altLang="zh-TW" dirty="0" smtClean="0"/>
              <a:t>(1)</a:t>
            </a:r>
          </a:p>
          <a:p>
            <a:r>
              <a:rPr lang="en-US" altLang="zh-TW" dirty="0" smtClean="0"/>
              <a:t>3.Pandas</a:t>
            </a:r>
            <a:r>
              <a:rPr lang="zh-TW" altLang="en-US" dirty="0" smtClean="0"/>
              <a:t>資料與分析技術</a:t>
            </a:r>
            <a:r>
              <a:rPr lang="en-US" altLang="zh-TW" dirty="0" smtClean="0"/>
              <a:t>(2)</a:t>
            </a:r>
          </a:p>
          <a:p>
            <a:r>
              <a:rPr lang="en-US" altLang="zh-TW" dirty="0" smtClean="0"/>
              <a:t>4.</a:t>
            </a:r>
            <a:r>
              <a:rPr lang="en-US" altLang="zh-TW" dirty="0" smtClean="0"/>
              <a:t> Pandas</a:t>
            </a:r>
            <a:r>
              <a:rPr lang="zh-TW" altLang="en-US" dirty="0" smtClean="0"/>
              <a:t>專案分析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861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flipH="1">
            <a:off x="11353799" y="1620982"/>
            <a:ext cx="45719" cy="69706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1195647" y="390699"/>
            <a:ext cx="10515600" cy="739833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 </a:t>
            </a:r>
            <a:r>
              <a:rPr lang="zh-TW" altLang="en-US" dirty="0" smtClean="0"/>
              <a:t>                                    資料</a:t>
            </a:r>
            <a:r>
              <a:rPr lang="zh-TW" altLang="en-US" dirty="0"/>
              <a:t>科學與</a:t>
            </a:r>
            <a:r>
              <a:rPr lang="en-US" altLang="zh-TW" dirty="0" smtClean="0"/>
              <a:t>Pandas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2" name="內容版面配置區 7"/>
          <p:cNvSpPr txBox="1">
            <a:spLocks/>
          </p:cNvSpPr>
          <p:nvPr/>
        </p:nvSpPr>
        <p:spPr>
          <a:xfrm>
            <a:off x="838199" y="1288474"/>
            <a:ext cx="10515600" cy="5311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                                    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099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flipH="1">
            <a:off x="11353799" y="1620982"/>
            <a:ext cx="45719" cy="69706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838200" y="274320"/>
            <a:ext cx="10515600" cy="5902643"/>
          </a:xfrm>
        </p:spPr>
        <p:txBody>
          <a:bodyPr/>
          <a:lstStyle/>
          <a:p>
            <a:r>
              <a:rPr lang="zh-TW" altLang="en-US" dirty="0"/>
              <a:t> </a:t>
            </a:r>
            <a:r>
              <a:rPr lang="zh-TW" altLang="en-US" dirty="0" smtClean="0"/>
              <a:t>                                    </a:t>
            </a:r>
            <a:r>
              <a:rPr lang="en-US" altLang="zh-TW" dirty="0" smtClean="0"/>
              <a:t>Pandas</a:t>
            </a:r>
            <a:r>
              <a:rPr lang="zh-TW" altLang="en-US" dirty="0"/>
              <a:t>資料與分析技術</a:t>
            </a:r>
            <a:r>
              <a:rPr lang="en-US" altLang="zh-TW" dirty="0"/>
              <a:t>(1)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668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flipH="1">
            <a:off x="11353799" y="1620982"/>
            <a:ext cx="45719" cy="69706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838200" y="274320"/>
            <a:ext cx="10515600" cy="5902643"/>
          </a:xfrm>
        </p:spPr>
        <p:txBody>
          <a:bodyPr/>
          <a:lstStyle/>
          <a:p>
            <a:r>
              <a:rPr lang="zh-TW" altLang="en-US" dirty="0"/>
              <a:t> </a:t>
            </a:r>
            <a:r>
              <a:rPr lang="zh-TW" altLang="en-US" dirty="0" smtClean="0"/>
              <a:t>                                    </a:t>
            </a:r>
            <a:r>
              <a:rPr lang="en-US" altLang="zh-TW" dirty="0" smtClean="0"/>
              <a:t>Pandas</a:t>
            </a:r>
            <a:r>
              <a:rPr lang="zh-TW" altLang="en-US" dirty="0"/>
              <a:t>資料與分析技術</a:t>
            </a:r>
            <a:r>
              <a:rPr lang="en-US" altLang="zh-TW" dirty="0"/>
              <a:t>(2)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397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flipH="1">
            <a:off x="11353799" y="1620982"/>
            <a:ext cx="45719" cy="69706"/>
          </a:xfrm>
        </p:spPr>
        <p:txBody>
          <a:bodyPr>
            <a:normAutofit fontScale="90000"/>
          </a:bodyPr>
          <a:lstStyle/>
          <a:p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838200" y="274320"/>
            <a:ext cx="10515600" cy="6500553"/>
          </a:xfrm>
        </p:spPr>
        <p:txBody>
          <a:bodyPr>
            <a:normAutofit/>
          </a:bodyPr>
          <a:lstStyle/>
          <a:p>
            <a:r>
              <a:rPr lang="zh-TW" altLang="en-US" dirty="0"/>
              <a:t> </a:t>
            </a:r>
            <a:r>
              <a:rPr lang="zh-TW" altLang="en-US" dirty="0" smtClean="0"/>
              <a:t>                                    </a:t>
            </a:r>
            <a:r>
              <a:rPr lang="en-US" altLang="zh-TW" dirty="0"/>
              <a:t>4. Pandas</a:t>
            </a:r>
            <a:r>
              <a:rPr lang="zh-TW" altLang="en-US" dirty="0"/>
              <a:t>專案</a:t>
            </a:r>
            <a:r>
              <a:rPr lang="zh-TW" altLang="en-US" dirty="0" smtClean="0"/>
              <a:t>分析</a:t>
            </a:r>
            <a:endParaRPr lang="en-US" altLang="zh-TW" dirty="0" smtClean="0"/>
          </a:p>
          <a:p>
            <a:r>
              <a:rPr lang="zh-TW" altLang="en-US" b="1" dirty="0" smtClean="0"/>
              <a:t>            用</a:t>
            </a:r>
            <a:r>
              <a:rPr lang="en-US" altLang="zh-TW" b="1" dirty="0"/>
              <a:t>pandas</a:t>
            </a:r>
            <a:r>
              <a:rPr lang="zh-TW" altLang="en-US" b="1" dirty="0"/>
              <a:t>分析</a:t>
            </a:r>
            <a:r>
              <a:rPr lang="en-US" altLang="zh-TW" b="1" dirty="0"/>
              <a:t>1976</a:t>
            </a:r>
            <a:r>
              <a:rPr lang="zh-TW" altLang="en-US" b="1" dirty="0"/>
              <a:t>年至</a:t>
            </a:r>
            <a:r>
              <a:rPr lang="en-US" altLang="zh-TW" b="1" dirty="0"/>
              <a:t>2010</a:t>
            </a:r>
            <a:r>
              <a:rPr lang="zh-TW" altLang="en-US" b="1" dirty="0"/>
              <a:t>年的</a:t>
            </a:r>
            <a:r>
              <a:rPr lang="zh-TW" altLang="en-US" b="1" dirty="0" smtClean="0"/>
              <a:t>美國大</a:t>
            </a:r>
            <a:r>
              <a:rPr lang="zh-TW" altLang="en-US" b="1" dirty="0"/>
              <a:t>選</a:t>
            </a:r>
            <a:endParaRPr lang="zh-TW" altLang="en-US" b="1" dirty="0"/>
          </a:p>
          <a:p>
            <a:r>
              <a:rPr lang="en-US" altLang="zh-TW" sz="1400" dirty="0" smtClean="0"/>
              <a:t>import </a:t>
            </a:r>
            <a:r>
              <a:rPr lang="en-US" altLang="zh-TW" sz="1400" dirty="0" err="1"/>
              <a:t>numpy</a:t>
            </a:r>
            <a:r>
              <a:rPr lang="en-US" altLang="zh-TW" sz="1400" dirty="0"/>
              <a:t> as </a:t>
            </a:r>
            <a:r>
              <a:rPr lang="en-US" altLang="zh-TW" sz="1400" dirty="0" smtClean="0"/>
              <a:t>np</a:t>
            </a:r>
          </a:p>
          <a:p>
            <a:r>
              <a:rPr lang="en-US" altLang="zh-TW" sz="1400" dirty="0"/>
              <a:t>import pandas as </a:t>
            </a:r>
            <a:r>
              <a:rPr lang="en-US" altLang="zh-TW" sz="1400" dirty="0" err="1"/>
              <a:t>pdpresident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pd.read_csv</a:t>
            </a:r>
            <a:r>
              <a:rPr lang="en-US" altLang="zh-TW" sz="1400" dirty="0"/>
              <a:t>("/content/president-1976-2016.csv</a:t>
            </a:r>
            <a:r>
              <a:rPr lang="en-US" altLang="zh-TW" sz="1400" dirty="0" smtClean="0"/>
              <a:t>")</a:t>
            </a:r>
          </a:p>
          <a:p>
            <a:r>
              <a:rPr lang="en-US" altLang="zh-TW" sz="1400" dirty="0"/>
              <a:t>president[</a:t>
            </a:r>
            <a:r>
              <a:rPr lang="en-US" altLang="zh-TW" sz="1400" dirty="0" err="1"/>
              <a:t>president.state</a:t>
            </a:r>
            <a:r>
              <a:rPr lang="en-US" altLang="zh-TW" sz="1400" dirty="0"/>
              <a:t> == 'Alabama'][['state_</a:t>
            </a:r>
            <a:r>
              <a:rPr lang="en-US" altLang="zh-TW" sz="1400" dirty="0" err="1"/>
              <a:t>fips</a:t>
            </a:r>
            <a:r>
              <a:rPr lang="en-US" altLang="zh-TW" sz="1400" dirty="0"/>
              <a:t>','state_</a:t>
            </a:r>
            <a:r>
              <a:rPr lang="en-US" altLang="zh-TW" sz="1400" dirty="0" err="1"/>
              <a:t>cen</a:t>
            </a:r>
            <a:r>
              <a:rPr lang="en-US" altLang="zh-TW" sz="1400" dirty="0"/>
              <a:t>','</a:t>
            </a:r>
            <a:r>
              <a:rPr lang="en-US" altLang="zh-TW" sz="1400" dirty="0" err="1"/>
              <a:t>state_ic</a:t>
            </a:r>
            <a:r>
              <a:rPr lang="en-US" altLang="zh-TW" sz="1400" dirty="0"/>
              <a:t>']].</a:t>
            </a:r>
            <a:r>
              <a:rPr lang="en-US" altLang="zh-TW" sz="1400" dirty="0" err="1"/>
              <a:t>value_counts</a:t>
            </a:r>
            <a:r>
              <a:rPr lang="en-US" altLang="zh-TW" sz="1400" dirty="0"/>
              <a:t>()</a:t>
            </a:r>
            <a:r>
              <a:rPr lang="en-US" altLang="zh-TW" sz="1400" dirty="0" err="1"/>
              <a:t>state_fips</a:t>
            </a:r>
            <a:r>
              <a:rPr lang="en-US" altLang="zh-TW" sz="1400" dirty="0"/>
              <a:t> </a:t>
            </a:r>
            <a:r>
              <a:rPr lang="en-US" altLang="zh-TW" sz="1400" dirty="0" err="1"/>
              <a:t>state_cen</a:t>
            </a:r>
            <a:r>
              <a:rPr lang="en-US" altLang="zh-TW" sz="1400" dirty="0"/>
              <a:t> </a:t>
            </a:r>
            <a:r>
              <a:rPr lang="en-US" altLang="zh-TW" sz="1400" dirty="0" err="1"/>
              <a:t>state_ic</a:t>
            </a:r>
            <a:r>
              <a:rPr lang="en-US" altLang="zh-TW" sz="1400" dirty="0"/>
              <a:t> 1 63 41 63 </a:t>
            </a:r>
            <a:r>
              <a:rPr lang="en-US" altLang="zh-TW" sz="1400" dirty="0" err="1"/>
              <a:t>dtype</a:t>
            </a:r>
            <a:r>
              <a:rPr lang="en-US" altLang="zh-TW" sz="1400" dirty="0"/>
              <a:t>: </a:t>
            </a:r>
            <a:r>
              <a:rPr lang="en-US" altLang="zh-TW" sz="1400" dirty="0" smtClean="0"/>
              <a:t>int64</a:t>
            </a:r>
          </a:p>
          <a:p>
            <a:r>
              <a:rPr lang="en-US" altLang="zh-TW" sz="1400" dirty="0" err="1"/>
              <a:t>president.drop</a:t>
            </a:r>
            <a:r>
              <a:rPr lang="en-US" altLang="zh-TW" sz="1400" dirty="0"/>
              <a:t>(['</a:t>
            </a:r>
            <a:r>
              <a:rPr lang="en-US" altLang="zh-TW" sz="1400" dirty="0" err="1"/>
              <a:t>state_po</a:t>
            </a:r>
            <a:r>
              <a:rPr lang="en-US" altLang="zh-TW" sz="1400" dirty="0"/>
              <a:t>', '</a:t>
            </a:r>
            <a:r>
              <a:rPr lang="en-US" altLang="zh-TW" sz="1400" dirty="0" err="1"/>
              <a:t>state_fips</a:t>
            </a:r>
            <a:r>
              <a:rPr lang="en-US" altLang="zh-TW" sz="1400" dirty="0"/>
              <a:t>', '</a:t>
            </a:r>
            <a:r>
              <a:rPr lang="en-US" altLang="zh-TW" sz="1400" dirty="0" err="1"/>
              <a:t>state_cen</a:t>
            </a:r>
            <a:r>
              <a:rPr lang="en-US" altLang="zh-TW" sz="1400" dirty="0"/>
              <a:t>', '</a:t>
            </a:r>
            <a:r>
              <a:rPr lang="en-US" altLang="zh-TW" sz="1400" dirty="0" err="1"/>
              <a:t>state_ic</a:t>
            </a:r>
            <a:r>
              <a:rPr lang="en-US" altLang="zh-TW" sz="1400" dirty="0"/>
              <a:t>', 'office', 'version', 'notes'], axis=1, </a:t>
            </a:r>
            <a:r>
              <a:rPr lang="en-US" altLang="zh-TW" sz="1400" dirty="0" err="1"/>
              <a:t>inplace</a:t>
            </a:r>
            <a:r>
              <a:rPr lang="en-US" altLang="zh-TW" sz="1400" dirty="0"/>
              <a:t>=True</a:t>
            </a:r>
            <a:r>
              <a:rPr lang="en-US" altLang="zh-TW" sz="1400" dirty="0" smtClean="0"/>
              <a:t>)</a:t>
            </a:r>
          </a:p>
          <a:p>
            <a:r>
              <a:rPr lang="zh-TW" altLang="en-US" sz="1400" dirty="0" smtClean="0"/>
              <a:t>一段時間的總票數</a:t>
            </a:r>
            <a:endParaRPr lang="en-US" altLang="zh-TW" sz="1400" dirty="0" smtClean="0"/>
          </a:p>
          <a:p>
            <a:r>
              <a:rPr lang="en-US" altLang="zh-TW" sz="1400" dirty="0" err="1"/>
              <a:t>yearly_votes</a:t>
            </a:r>
            <a:r>
              <a:rPr lang="en-US" altLang="zh-TW" sz="1400" dirty="0"/>
              <a:t> = president[['year','state','</a:t>
            </a:r>
            <a:r>
              <a:rPr lang="en-US" altLang="zh-TW" sz="1400" dirty="0" err="1"/>
              <a:t>totalvotes</a:t>
            </a:r>
            <a:r>
              <a:rPr lang="en-US" altLang="zh-TW" sz="1400" dirty="0"/>
              <a:t>']]\ .</a:t>
            </a:r>
            <a:r>
              <a:rPr lang="en-US" altLang="zh-TW" sz="1400" dirty="0" err="1"/>
              <a:t>groupby</a:t>
            </a:r>
            <a:r>
              <a:rPr lang="en-US" altLang="zh-TW" sz="1400" dirty="0"/>
              <a:t>(['</a:t>
            </a:r>
            <a:r>
              <a:rPr lang="en-US" altLang="zh-TW" sz="1400" dirty="0" err="1"/>
              <a:t>year','state</a:t>
            </a:r>
            <a:r>
              <a:rPr lang="en-US" altLang="zh-TW" sz="1400" dirty="0"/>
              <a:t>']).mean().</a:t>
            </a:r>
            <a:r>
              <a:rPr lang="en-US" altLang="zh-TW" sz="1400" dirty="0" err="1"/>
              <a:t>reset_index</a:t>
            </a:r>
            <a:r>
              <a:rPr lang="en-US" altLang="zh-TW" sz="1400" dirty="0"/>
              <a:t>() </a:t>
            </a:r>
            <a:r>
              <a:rPr lang="en-US" altLang="zh-TW" sz="1400" dirty="0" err="1"/>
              <a:t>yearly_votes.head</a:t>
            </a:r>
            <a:r>
              <a:rPr lang="en-US" altLang="zh-TW" sz="1400" dirty="0" smtClean="0"/>
              <a:t>()</a:t>
            </a:r>
          </a:p>
          <a:p>
            <a:r>
              <a:rPr lang="en-US" altLang="zh-TW" sz="1400" dirty="0" err="1"/>
              <a:t>yearly_votes.groupby</a:t>
            </a:r>
            <a:r>
              <a:rPr lang="en-US" altLang="zh-TW" sz="1400" dirty="0"/>
              <a:t>('year').sum()\ .plot(</a:t>
            </a:r>
            <a:r>
              <a:rPr lang="en-US" altLang="zh-TW" sz="1400" dirty="0" err="1"/>
              <a:t>figsize</a:t>
            </a:r>
            <a:r>
              <a:rPr lang="en-US" altLang="zh-TW" sz="1400" dirty="0"/>
              <a:t>=(10,6), legend=</a:t>
            </a:r>
            <a:r>
              <a:rPr lang="en-US" altLang="zh-TW" sz="1400" dirty="0" err="1"/>
              <a:t>False,title</a:t>
            </a:r>
            <a:r>
              <a:rPr lang="en-US" altLang="zh-TW" sz="1400" dirty="0"/>
              <a:t>='Total Number of Votes in US </a:t>
            </a:r>
            <a:r>
              <a:rPr lang="en-US" altLang="zh-TW" sz="1400" dirty="0" err="1"/>
              <a:t>Presendial</a:t>
            </a:r>
            <a:r>
              <a:rPr lang="en-US" altLang="zh-TW" sz="1400" dirty="0"/>
              <a:t> Elections</a:t>
            </a:r>
            <a:r>
              <a:rPr lang="en-US" altLang="zh-TW" sz="1400" dirty="0" smtClean="0"/>
              <a:t>')</a:t>
            </a:r>
          </a:p>
          <a:p>
            <a:r>
              <a:rPr lang="zh-TW" altLang="en-US" sz="1400" dirty="0" smtClean="0"/>
              <a:t>每個獲勝者的投票比例</a:t>
            </a:r>
            <a:endParaRPr lang="en-US" altLang="zh-TW" sz="1400" dirty="0" smtClean="0"/>
          </a:p>
          <a:p>
            <a:r>
              <a:rPr lang="en-US" altLang="zh-TW" sz="1400" dirty="0" err="1"/>
              <a:t>dfs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pd.read_html</a:t>
            </a:r>
            <a:r>
              <a:rPr lang="en-US" altLang="zh-TW" sz="1400" dirty="0"/>
              <a:t>("https://en.wikipedia.org/wiki/</a:t>
            </a:r>
            <a:r>
              <a:rPr lang="en-US" altLang="zh-TW" sz="1400" dirty="0" err="1"/>
              <a:t>List_of_presidents_of_the_United_States</a:t>
            </a:r>
            <a:r>
              <a:rPr lang="en-US" altLang="zh-TW" sz="1400" dirty="0"/>
              <a:t>") winners = </a:t>
            </a:r>
            <a:r>
              <a:rPr lang="en-US" altLang="zh-TW" sz="1400" dirty="0" err="1"/>
              <a:t>dfs</a:t>
            </a:r>
            <a:r>
              <a:rPr lang="en-US" altLang="zh-TW" sz="1400" dirty="0"/>
              <a:t>[1][['Election','President.1']] </a:t>
            </a:r>
            <a:r>
              <a:rPr lang="en-US" altLang="zh-TW" sz="1400" dirty="0" err="1"/>
              <a:t>winners.head</a:t>
            </a:r>
            <a:r>
              <a:rPr lang="en-US" altLang="zh-TW" sz="1400" dirty="0"/>
              <a:t>()</a:t>
            </a:r>
            <a:endParaRPr lang="en-US" altLang="zh-TW" sz="1400" dirty="0" smtClean="0"/>
          </a:p>
          <a:p>
            <a:r>
              <a:rPr lang="en-US" altLang="zh-TW" sz="1400" dirty="0"/>
              <a:t>winners = </a:t>
            </a:r>
            <a:r>
              <a:rPr lang="en-US" altLang="zh-TW" sz="1400" dirty="0" err="1"/>
              <a:t>winners.iloc</a:t>
            </a:r>
            <a:r>
              <a:rPr lang="en-US" altLang="zh-TW" sz="1400" dirty="0"/>
              <a:t>[-12:-1, :] </a:t>
            </a:r>
            <a:r>
              <a:rPr lang="en-US" altLang="zh-TW" sz="1400" dirty="0" err="1"/>
              <a:t>winners.Election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winners.Election.astype</a:t>
            </a:r>
            <a:r>
              <a:rPr lang="en-US" altLang="zh-TW" sz="1400" dirty="0"/>
              <a:t>('int64') </a:t>
            </a:r>
            <a:r>
              <a:rPr lang="en-US" altLang="zh-TW" sz="1400" dirty="0" err="1"/>
              <a:t>winners.rename</a:t>
            </a:r>
            <a:r>
              <a:rPr lang="en-US" altLang="zh-TW" sz="1400" dirty="0"/>
              <a:t>(columns={'President.1':'winner'}, </a:t>
            </a:r>
            <a:r>
              <a:rPr lang="en-US" altLang="zh-TW" sz="1400" dirty="0" err="1"/>
              <a:t>inplace</a:t>
            </a:r>
            <a:r>
              <a:rPr lang="en-US" altLang="zh-TW" sz="1400" dirty="0"/>
              <a:t>=True) winners</a:t>
            </a:r>
            <a:endParaRPr lang="zh-TW" altLang="en-US" sz="1400" dirty="0"/>
          </a:p>
          <a:p>
            <a:r>
              <a:rPr lang="en-US" altLang="zh-TW" sz="1400" dirty="0" err="1"/>
              <a:t>first_name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winners.winner.str.rsplit</a:t>
            </a:r>
            <a:r>
              <a:rPr lang="en-US" altLang="zh-TW" sz="1400" dirty="0"/>
              <a:t>(' ', n=1, expand=True)[0] </a:t>
            </a:r>
            <a:r>
              <a:rPr lang="en-US" altLang="zh-TW" sz="1400" dirty="0" err="1"/>
              <a:t>last_name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winners.winner.str.rsplit</a:t>
            </a:r>
            <a:r>
              <a:rPr lang="en-US" altLang="zh-TW" sz="1400" dirty="0"/>
              <a:t>(' ', n=1, expand=True)[1] </a:t>
            </a:r>
            <a:r>
              <a:rPr lang="en-US" altLang="zh-TW" sz="1400" dirty="0" err="1"/>
              <a:t>winners.winner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last_name</a:t>
            </a:r>
            <a:r>
              <a:rPr lang="en-US" altLang="zh-TW" sz="1400" dirty="0"/>
              <a:t> + ', ' + </a:t>
            </a:r>
            <a:r>
              <a:rPr lang="en-US" altLang="zh-TW" sz="1400" dirty="0" err="1" smtClean="0"/>
              <a:t>first_namewinners</a:t>
            </a:r>
            <a:endParaRPr lang="en-US" altLang="zh-TW" sz="1400" dirty="0" smtClean="0"/>
          </a:p>
          <a:p>
            <a:r>
              <a:rPr lang="en-US" altLang="zh-TW" sz="1500" dirty="0" err="1"/>
              <a:t>winners.winner</a:t>
            </a:r>
            <a:r>
              <a:rPr lang="en-US" altLang="zh-TW" sz="1500" dirty="0"/>
              <a:t>[73] = 'Bush, George H.W.' </a:t>
            </a:r>
            <a:r>
              <a:rPr lang="en-US" altLang="zh-TW" sz="1500" dirty="0" err="1"/>
              <a:t>winners.winner</a:t>
            </a:r>
            <a:r>
              <a:rPr lang="en-US" altLang="zh-TW" sz="1500" dirty="0"/>
              <a:t>[78] = 'Obama, Barack H.' </a:t>
            </a:r>
            <a:r>
              <a:rPr lang="en-US" altLang="zh-TW" sz="1500" dirty="0" err="1"/>
              <a:t>winners.winner</a:t>
            </a:r>
            <a:r>
              <a:rPr lang="en-US" altLang="zh-TW" sz="1500" dirty="0"/>
              <a:t>[79] = 'Obama, Barack H.' </a:t>
            </a:r>
            <a:r>
              <a:rPr lang="en-US" altLang="zh-TW" sz="1500" dirty="0" err="1"/>
              <a:t>winners.winner</a:t>
            </a:r>
            <a:r>
              <a:rPr lang="en-US" altLang="zh-TW" sz="1500" dirty="0"/>
              <a:t>[80] = 'Trump, Donald J</a:t>
            </a:r>
            <a:r>
              <a:rPr lang="en-US" altLang="zh-TW" sz="1500" dirty="0" smtClean="0"/>
              <a:t>.</a:t>
            </a:r>
          </a:p>
          <a:p>
            <a:r>
              <a:rPr lang="en-US" altLang="zh-TW" sz="1400" dirty="0"/>
              <a:t>president = </a:t>
            </a:r>
            <a:r>
              <a:rPr lang="en-US" altLang="zh-TW" sz="1400" dirty="0" err="1"/>
              <a:t>pd.merge</a:t>
            </a:r>
            <a:r>
              <a:rPr lang="en-US" altLang="zh-TW" sz="1400" dirty="0"/>
              <a:t>(president, winners, </a:t>
            </a:r>
            <a:r>
              <a:rPr lang="en-US" altLang="zh-TW" sz="1400" dirty="0" err="1"/>
              <a:t>left_on</a:t>
            </a:r>
            <a:r>
              <a:rPr lang="en-US" altLang="zh-TW" sz="1400" dirty="0"/>
              <a:t>='year', </a:t>
            </a:r>
            <a:r>
              <a:rPr lang="en-US" altLang="zh-TW" sz="1400" dirty="0" err="1"/>
              <a:t>right_on</a:t>
            </a:r>
            <a:r>
              <a:rPr lang="en-US" altLang="zh-TW" sz="1400" dirty="0"/>
              <a:t>='Election</a:t>
            </a:r>
            <a:r>
              <a:rPr lang="en-US" altLang="zh-TW" sz="1400" dirty="0" smtClean="0"/>
              <a:t>')</a:t>
            </a:r>
          </a:p>
          <a:p>
            <a:r>
              <a:rPr lang="en-US" altLang="zh-TW" sz="1400" dirty="0" err="1"/>
              <a:t>winner_votes</a:t>
            </a:r>
            <a:r>
              <a:rPr lang="en-US" altLang="zh-TW" sz="1400" dirty="0"/>
              <a:t> = president[</a:t>
            </a:r>
            <a:r>
              <a:rPr lang="en-US" altLang="zh-TW" sz="1400" dirty="0" err="1"/>
              <a:t>president.candidate</a:t>
            </a:r>
            <a:r>
              <a:rPr lang="en-US" altLang="zh-TW" sz="1400" dirty="0"/>
              <a:t> == </a:t>
            </a:r>
            <a:r>
              <a:rPr lang="en-US" altLang="zh-TW" sz="1400" dirty="0" err="1"/>
              <a:t>president.winner</a:t>
            </a:r>
            <a:r>
              <a:rPr lang="en-US" altLang="zh-TW" sz="1400" dirty="0"/>
              <a:t>] </a:t>
            </a:r>
            <a:r>
              <a:rPr lang="en-US" altLang="zh-TW" sz="1400" dirty="0" err="1"/>
              <a:t>winner_votes.head</a:t>
            </a:r>
            <a:r>
              <a:rPr lang="en-US" altLang="zh-TW" sz="1400" dirty="0"/>
              <a:t>()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20176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98270" y="648391"/>
            <a:ext cx="1106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          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8254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316</Words>
  <Application>Microsoft Office PowerPoint</Application>
  <PresentationFormat>寬螢幕</PresentationFormat>
  <Paragraphs>33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Theme</vt:lpstr>
      <vt:lpstr>人工智慧與資訊安全 </vt:lpstr>
      <vt:lpstr>                               Agenda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人工智慧與資訊安全 </dc:title>
  <dc:creator>owner</dc:creator>
  <cp:lastModifiedBy>owner</cp:lastModifiedBy>
  <cp:revision>8</cp:revision>
  <dcterms:created xsi:type="dcterms:W3CDTF">2020-11-04T01:59:37Z</dcterms:created>
  <dcterms:modified xsi:type="dcterms:W3CDTF">2020-11-04T03:44:45Z</dcterms:modified>
</cp:coreProperties>
</file>