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56F-2DE1-4ED1-98B7-EF26F711513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47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56F-2DE1-4ED1-98B7-EF26F711513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0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56F-2DE1-4ED1-98B7-EF26F711513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05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56F-2DE1-4ED1-98B7-EF26F711513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0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56F-2DE1-4ED1-98B7-EF26F711513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29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56F-2DE1-4ED1-98B7-EF26F711513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01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56F-2DE1-4ED1-98B7-EF26F711513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83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56F-2DE1-4ED1-98B7-EF26F711513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64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56F-2DE1-4ED1-98B7-EF26F711513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41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56F-2DE1-4ED1-98B7-EF26F711513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94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56F-2DE1-4ED1-98B7-EF26F711513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74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3956F-2DE1-4ED1-98B7-EF26F7115131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E411-0A73-45D7-927C-3374A16E5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19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/>
              <a:t>DeepDream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蘇俊元</a:t>
            </a:r>
            <a:endParaRPr lang="en-US" altLang="zh-TW" dirty="0" smtClean="0"/>
          </a:p>
          <a:p>
            <a:pPr algn="l"/>
            <a:r>
              <a:rPr lang="zh-TW" altLang="en-US" dirty="0"/>
              <a:t>指導</a:t>
            </a:r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9592" y="40466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/>
              <a:t>人工智慧與資訊安全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273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78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匯入函</a:t>
            </a:r>
            <a:r>
              <a:rPr lang="zh-TW" altLang="en-US" dirty="0" smtClean="0"/>
              <a:t>式庫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4000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圖片連結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7387927" cy="47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6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3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</Words>
  <Application>Microsoft Office PowerPoint</Application>
  <PresentationFormat>如螢幕大小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DeepDream </vt:lpstr>
      <vt:lpstr>Agenda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I3301</dc:creator>
  <cp:lastModifiedBy>I3301</cp:lastModifiedBy>
  <cp:revision>4</cp:revision>
  <dcterms:created xsi:type="dcterms:W3CDTF">2020-11-04T01:49:32Z</dcterms:created>
  <dcterms:modified xsi:type="dcterms:W3CDTF">2020-11-04T03:39:09Z</dcterms:modified>
</cp:coreProperties>
</file>