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9" r:id="rId2"/>
    <p:sldId id="348" r:id="rId3"/>
    <p:sldId id="351" r:id="rId4"/>
    <p:sldId id="359" r:id="rId5"/>
    <p:sldId id="360" r:id="rId6"/>
    <p:sldId id="361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5" r:id="rId15"/>
    <p:sldId id="376" r:id="rId16"/>
    <p:sldId id="377" r:id="rId17"/>
    <p:sldId id="378" r:id="rId18"/>
    <p:sldId id="379" r:id="rId19"/>
    <p:sldId id="373" r:id="rId20"/>
    <p:sldId id="374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52" r:id="rId31"/>
    <p:sldId id="362" r:id="rId32"/>
    <p:sldId id="363" r:id="rId33"/>
    <p:sldId id="353" r:id="rId34"/>
    <p:sldId id="364" r:id="rId35"/>
    <p:sldId id="365" r:id="rId36"/>
    <p:sldId id="350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3" d="100"/>
          <a:sy n="83" d="100"/>
        </p:scale>
        <p:origin x="-112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2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28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95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7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74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7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15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0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1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E759-AB1F-4339-A362-FE7741FADEE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49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editor.tw/pl/2tMk/zh-tw" TargetMode="External"/><Relationship Id="rId2" Type="http://schemas.openxmlformats.org/officeDocument/2006/relationships/hyperlink" Target="https://leemeng.tw/gpt2-language-model-generate-chinese-jing-yong-nove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ccess.thecvf.com/content_cvpr_2018/papers/Chen_CartoonGAN_Generative_Adversarial_CVPR_2018_paper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style_transf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0080" y="1"/>
            <a:ext cx="7772400" cy="788670"/>
          </a:xfrm>
        </p:spPr>
        <p:txBody>
          <a:bodyPr>
            <a:normAutofit fontScale="90000"/>
          </a:bodyPr>
          <a:lstStyle/>
          <a:p>
            <a:r>
              <a:rPr lang="zh-TW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人工智慧與資訊安全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學生：劉翰穎</a:t>
            </a:r>
            <a:endParaRPr lang="en-US" altLang="zh-TW" dirty="0" smtClean="0"/>
          </a:p>
          <a:p>
            <a:pPr algn="l"/>
            <a:r>
              <a:rPr lang="zh-TW" altLang="en-US" dirty="0"/>
              <a:t>指導</a:t>
            </a:r>
            <a:r>
              <a:rPr lang="zh-TW" altLang="en-US" dirty="0" smtClean="0"/>
              <a:t>教授：偉大的恩師 龍大大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05840" y="1565910"/>
            <a:ext cx="8309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/>
              <a:t>用</a:t>
            </a:r>
            <a:r>
              <a:rPr lang="en-US" altLang="zh-TW" sz="5400" b="1" dirty="0" err="1"/>
              <a:t>TensorFlow</a:t>
            </a:r>
            <a:r>
              <a:rPr lang="en-US" altLang="zh-TW" sz="5400" b="1" dirty="0"/>
              <a:t> 2.0</a:t>
            </a:r>
            <a:r>
              <a:rPr lang="zh-TW" altLang="en-US" sz="5400" b="1" dirty="0"/>
              <a:t>實現</a:t>
            </a:r>
            <a:r>
              <a:rPr lang="en-US" altLang="zh-TW" sz="5400" b="1" dirty="0" err="1"/>
              <a:t>CartoonGAN</a:t>
            </a:r>
            <a:r>
              <a:rPr lang="zh-TW" altLang="en-US" sz="5400" b="1" dirty="0"/>
              <a:t>圖片卡</a:t>
            </a:r>
            <a:r>
              <a:rPr lang="zh-TW" altLang="en-US" sz="5400" b="1" dirty="0" smtClean="0"/>
              <a:t>通化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6362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4005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Define content and style representations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" y="1156038"/>
            <a:ext cx="8343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x = tf.keras.applications.vgg19.preprocess_input(</a:t>
            </a:r>
            <a:r>
              <a:rPr lang="en-US" altLang="zh-TW" dirty="0" err="1"/>
              <a:t>content_image</a:t>
            </a:r>
            <a:r>
              <a:rPr lang="en-US" altLang="zh-TW" dirty="0"/>
              <a:t>*255)</a:t>
            </a:r>
          </a:p>
          <a:p>
            <a:r>
              <a:rPr lang="en-US" altLang="zh-TW" dirty="0"/>
              <a:t>x = </a:t>
            </a:r>
            <a:r>
              <a:rPr lang="en-US" altLang="zh-TW" dirty="0" err="1"/>
              <a:t>tf.image.resize</a:t>
            </a:r>
            <a:r>
              <a:rPr lang="en-US" altLang="zh-TW" dirty="0"/>
              <a:t>(x, (224, 224))</a:t>
            </a:r>
          </a:p>
          <a:p>
            <a:r>
              <a:rPr lang="en-US" altLang="zh-TW" dirty="0" err="1"/>
              <a:t>vgg</a:t>
            </a:r>
            <a:r>
              <a:rPr lang="en-US" altLang="zh-TW" dirty="0"/>
              <a:t> = tf.keras.applications.VGG19(</a:t>
            </a:r>
            <a:r>
              <a:rPr lang="en-US" altLang="zh-TW" dirty="0" err="1"/>
              <a:t>include_top</a:t>
            </a:r>
            <a:r>
              <a:rPr lang="en-US" altLang="zh-TW" dirty="0"/>
              <a:t>=True, weights='</a:t>
            </a:r>
            <a:r>
              <a:rPr lang="en-US" altLang="zh-TW" dirty="0" err="1"/>
              <a:t>imagenet</a:t>
            </a:r>
            <a:r>
              <a:rPr lang="en-US" altLang="zh-TW" dirty="0"/>
              <a:t>')</a:t>
            </a:r>
          </a:p>
          <a:p>
            <a:r>
              <a:rPr lang="en-US" altLang="zh-TW" dirty="0" err="1"/>
              <a:t>prediction_probabilities</a:t>
            </a:r>
            <a:r>
              <a:rPr lang="en-US" altLang="zh-TW" dirty="0"/>
              <a:t> = </a:t>
            </a:r>
            <a:r>
              <a:rPr lang="en-US" altLang="zh-TW" dirty="0" err="1"/>
              <a:t>vgg</a:t>
            </a:r>
            <a:r>
              <a:rPr lang="en-US" altLang="zh-TW" dirty="0"/>
              <a:t>(x)</a:t>
            </a:r>
          </a:p>
          <a:p>
            <a:r>
              <a:rPr lang="en-US" altLang="zh-TW" dirty="0" err="1"/>
              <a:t>prediction_probabilities.shape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365760" y="2930366"/>
            <a:ext cx="8343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predicted_top_5 = tf.keras.applications.vgg19.decode_predictions(</a:t>
            </a:r>
            <a:r>
              <a:rPr lang="en-US" altLang="zh-TW" dirty="0" err="1"/>
              <a:t>prediction_probabilities.numpy</a:t>
            </a:r>
            <a:r>
              <a:rPr lang="en-US" altLang="zh-TW" dirty="0"/>
              <a:t>())[0]</a:t>
            </a:r>
          </a:p>
          <a:p>
            <a:r>
              <a:rPr lang="en-US" altLang="zh-TW" dirty="0"/>
              <a:t>[(</a:t>
            </a:r>
            <a:r>
              <a:rPr lang="en-US" altLang="zh-TW" dirty="0" err="1"/>
              <a:t>class_name</a:t>
            </a:r>
            <a:r>
              <a:rPr lang="en-US" altLang="zh-TW" dirty="0"/>
              <a:t>, </a:t>
            </a:r>
            <a:r>
              <a:rPr lang="en-US" altLang="zh-TW" dirty="0" err="1"/>
              <a:t>prob</a:t>
            </a:r>
            <a:r>
              <a:rPr lang="en-US" altLang="zh-TW" dirty="0"/>
              <a:t>) for (number, </a:t>
            </a:r>
            <a:r>
              <a:rPr lang="en-US" altLang="zh-TW" dirty="0" err="1"/>
              <a:t>class_name</a:t>
            </a:r>
            <a:r>
              <a:rPr lang="en-US" altLang="zh-TW" dirty="0"/>
              <a:t>, </a:t>
            </a:r>
            <a:r>
              <a:rPr lang="en-US" altLang="zh-TW" dirty="0" err="1"/>
              <a:t>prob</a:t>
            </a:r>
            <a:r>
              <a:rPr lang="en-US" altLang="zh-TW" dirty="0"/>
              <a:t>) in predicted_top_5]</a:t>
            </a:r>
          </a:p>
        </p:txBody>
      </p:sp>
    </p:spTree>
    <p:extLst>
      <p:ext uri="{BB962C8B-B14F-4D97-AF65-F5344CB8AC3E}">
        <p14:creationId xmlns:p14="http://schemas.microsoft.com/office/powerpoint/2010/main" val="424453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721723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Now load a VGG19 without the classification head, and list the layer names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" y="1088886"/>
            <a:ext cx="8343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vgg</a:t>
            </a:r>
            <a:r>
              <a:rPr lang="en-US" altLang="zh-TW" dirty="0"/>
              <a:t> = tf.keras.applications.VGG19(</a:t>
            </a:r>
            <a:r>
              <a:rPr lang="en-US" altLang="zh-TW" dirty="0" err="1"/>
              <a:t>include_top</a:t>
            </a:r>
            <a:r>
              <a:rPr lang="en-US" altLang="zh-TW" dirty="0"/>
              <a:t>=False, weights='</a:t>
            </a:r>
            <a:r>
              <a:rPr lang="en-US" altLang="zh-TW" dirty="0" err="1"/>
              <a:t>imagenet</a:t>
            </a:r>
            <a:r>
              <a:rPr lang="en-US" altLang="zh-TW" dirty="0"/>
              <a:t>')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print()</a:t>
            </a:r>
          </a:p>
          <a:p>
            <a:r>
              <a:rPr lang="en-US" altLang="zh-TW" dirty="0"/>
              <a:t>for layer in </a:t>
            </a:r>
            <a:r>
              <a:rPr lang="en-US" altLang="zh-TW" dirty="0" err="1"/>
              <a:t>vgg.layers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  print(layer.name)</a:t>
            </a:r>
          </a:p>
        </p:txBody>
      </p:sp>
    </p:spTree>
    <p:extLst>
      <p:ext uri="{BB962C8B-B14F-4D97-AF65-F5344CB8AC3E}">
        <p14:creationId xmlns:p14="http://schemas.microsoft.com/office/powerpoint/2010/main" val="424453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795705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600" dirty="0"/>
              <a:t>Choose intermediate layers from the network to represent the style and content of the image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" y="1072009"/>
            <a:ext cx="8343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content_layers</a:t>
            </a:r>
            <a:r>
              <a:rPr lang="en-US" altLang="zh-TW" dirty="0"/>
              <a:t> = ['block5_conv2'] 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style_layers</a:t>
            </a:r>
            <a:r>
              <a:rPr lang="en-US" altLang="zh-TW" dirty="0"/>
              <a:t> = ['block1_conv1',</a:t>
            </a:r>
          </a:p>
          <a:p>
            <a:r>
              <a:rPr lang="en-US" altLang="zh-TW" dirty="0"/>
              <a:t>                'block2_conv1',</a:t>
            </a:r>
          </a:p>
          <a:p>
            <a:r>
              <a:rPr lang="en-US" altLang="zh-TW" dirty="0"/>
              <a:t>                'block3_conv1', </a:t>
            </a:r>
          </a:p>
          <a:p>
            <a:r>
              <a:rPr lang="en-US" altLang="zh-TW" dirty="0"/>
              <a:t>                'block4_conv1', </a:t>
            </a:r>
          </a:p>
          <a:p>
            <a:r>
              <a:rPr lang="en-US" altLang="zh-TW" dirty="0"/>
              <a:t>                'block5_conv1']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num_content_layers</a:t>
            </a:r>
            <a:r>
              <a:rPr lang="en-US" altLang="zh-TW" dirty="0"/>
              <a:t> = 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content_layers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num_style_layers</a:t>
            </a:r>
            <a:r>
              <a:rPr lang="en-US" altLang="zh-TW" dirty="0"/>
              <a:t> = 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style_layers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453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16754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Build the model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" y="1043791"/>
            <a:ext cx="8343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vgg_layers</a:t>
            </a:r>
            <a:r>
              <a:rPr lang="en-US" altLang="zh-TW" dirty="0"/>
              <a:t>(</a:t>
            </a:r>
            <a:r>
              <a:rPr lang="en-US" altLang="zh-TW" dirty="0" err="1"/>
              <a:t>layer_names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""" Creates a </a:t>
            </a:r>
            <a:r>
              <a:rPr lang="en-US" altLang="zh-TW" dirty="0" err="1"/>
              <a:t>vgg</a:t>
            </a:r>
            <a:r>
              <a:rPr lang="en-US" altLang="zh-TW" dirty="0"/>
              <a:t> model that returns a list of intermediate output values."""</a:t>
            </a:r>
          </a:p>
          <a:p>
            <a:r>
              <a:rPr lang="en-US" altLang="zh-TW" dirty="0"/>
              <a:t>  # Load our model. Load </a:t>
            </a:r>
            <a:r>
              <a:rPr lang="en-US" altLang="zh-TW" dirty="0" err="1"/>
              <a:t>pretrained</a:t>
            </a:r>
            <a:r>
              <a:rPr lang="en-US" altLang="zh-TW" dirty="0"/>
              <a:t> VGG, trained on </a:t>
            </a:r>
            <a:r>
              <a:rPr lang="en-US" altLang="zh-TW" dirty="0" err="1"/>
              <a:t>imagenet</a:t>
            </a:r>
            <a:r>
              <a:rPr lang="en-US" altLang="zh-TW" dirty="0"/>
              <a:t> data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vgg</a:t>
            </a:r>
            <a:r>
              <a:rPr lang="en-US" altLang="zh-TW" dirty="0"/>
              <a:t> = tf.keras.applications.VGG19(</a:t>
            </a:r>
            <a:r>
              <a:rPr lang="en-US" altLang="zh-TW" dirty="0" err="1"/>
              <a:t>include_top</a:t>
            </a:r>
            <a:r>
              <a:rPr lang="en-US" altLang="zh-TW" dirty="0"/>
              <a:t>=False, weights='</a:t>
            </a:r>
            <a:r>
              <a:rPr lang="en-US" altLang="zh-TW" dirty="0" err="1"/>
              <a:t>imagenet</a:t>
            </a:r>
            <a:r>
              <a:rPr lang="en-US" altLang="zh-TW" dirty="0"/>
              <a:t>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vgg.trainable</a:t>
            </a:r>
            <a:r>
              <a:rPr lang="en-US" altLang="zh-TW" dirty="0"/>
              <a:t> = False</a:t>
            </a:r>
          </a:p>
          <a:p>
            <a:r>
              <a:rPr lang="en-US" altLang="zh-TW" dirty="0"/>
              <a:t>  </a:t>
            </a:r>
          </a:p>
          <a:p>
            <a:r>
              <a:rPr lang="en-US" altLang="zh-TW" dirty="0"/>
              <a:t>  outputs = [</a:t>
            </a:r>
            <a:r>
              <a:rPr lang="en-US" altLang="zh-TW" dirty="0" err="1"/>
              <a:t>vgg.get_layer</a:t>
            </a:r>
            <a:r>
              <a:rPr lang="en-US" altLang="zh-TW" dirty="0"/>
              <a:t>(name).output for name in </a:t>
            </a:r>
            <a:r>
              <a:rPr lang="en-US" altLang="zh-TW" dirty="0" err="1"/>
              <a:t>layer_names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model = </a:t>
            </a:r>
            <a:r>
              <a:rPr lang="en-US" altLang="zh-TW" dirty="0" err="1"/>
              <a:t>tf.keras.Model</a:t>
            </a:r>
            <a:r>
              <a:rPr lang="en-US" altLang="zh-TW" dirty="0"/>
              <a:t>([</a:t>
            </a:r>
            <a:r>
              <a:rPr lang="en-US" altLang="zh-TW" dirty="0" err="1"/>
              <a:t>vgg.input</a:t>
            </a:r>
            <a:r>
              <a:rPr lang="en-US" altLang="zh-TW" dirty="0"/>
              <a:t>], outputs)</a:t>
            </a:r>
          </a:p>
          <a:p>
            <a:r>
              <a:rPr lang="en-US" altLang="zh-TW" dirty="0"/>
              <a:t>  return model</a:t>
            </a:r>
          </a:p>
        </p:txBody>
      </p:sp>
    </p:spTree>
    <p:extLst>
      <p:ext uri="{BB962C8B-B14F-4D97-AF65-F5344CB8AC3E}">
        <p14:creationId xmlns:p14="http://schemas.microsoft.com/office/powerpoint/2010/main" val="424453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178965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create the model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" y="1033701"/>
            <a:ext cx="83439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style_extractor</a:t>
            </a:r>
            <a:r>
              <a:rPr lang="en-US" altLang="zh-TW" dirty="0"/>
              <a:t> = </a:t>
            </a:r>
            <a:r>
              <a:rPr lang="en-US" altLang="zh-TW" dirty="0" err="1"/>
              <a:t>vgg_layers</a:t>
            </a:r>
            <a:r>
              <a:rPr lang="en-US" altLang="zh-TW" dirty="0"/>
              <a:t>(</a:t>
            </a:r>
            <a:r>
              <a:rPr lang="en-US" altLang="zh-TW" dirty="0" err="1"/>
              <a:t>style_layers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style_outputs</a:t>
            </a:r>
            <a:r>
              <a:rPr lang="en-US" altLang="zh-TW" dirty="0"/>
              <a:t> = </a:t>
            </a:r>
            <a:r>
              <a:rPr lang="en-US" altLang="zh-TW" dirty="0" err="1"/>
              <a:t>style_extractor</a:t>
            </a:r>
            <a:r>
              <a:rPr lang="en-US" altLang="zh-TW" dirty="0"/>
              <a:t>(</a:t>
            </a:r>
            <a:r>
              <a:rPr lang="en-US" altLang="zh-TW" dirty="0" err="1"/>
              <a:t>style_image</a:t>
            </a:r>
            <a:r>
              <a:rPr lang="en-US" altLang="zh-TW" dirty="0"/>
              <a:t>*255)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#Look at the statistics of each layer's output</a:t>
            </a:r>
          </a:p>
          <a:p>
            <a:r>
              <a:rPr lang="en-US" altLang="zh-TW" dirty="0"/>
              <a:t>for name, output in zip(</a:t>
            </a:r>
            <a:r>
              <a:rPr lang="en-US" altLang="zh-TW" dirty="0" err="1"/>
              <a:t>style_layers</a:t>
            </a:r>
            <a:r>
              <a:rPr lang="en-US" altLang="zh-TW" dirty="0"/>
              <a:t>, </a:t>
            </a:r>
            <a:r>
              <a:rPr lang="en-US" altLang="zh-TW" dirty="0" err="1"/>
              <a:t>style_outputs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print(name)</a:t>
            </a:r>
          </a:p>
          <a:p>
            <a:r>
              <a:rPr lang="en-US" altLang="zh-TW" dirty="0"/>
              <a:t>  print("  shape: ", </a:t>
            </a:r>
            <a:r>
              <a:rPr lang="en-US" altLang="zh-TW" dirty="0" err="1"/>
              <a:t>output.numpy</a:t>
            </a:r>
            <a:r>
              <a:rPr lang="en-US" altLang="zh-TW" dirty="0"/>
              <a:t>().shape)</a:t>
            </a:r>
          </a:p>
          <a:p>
            <a:r>
              <a:rPr lang="en-US" altLang="zh-TW" dirty="0"/>
              <a:t>  print("  min: ", </a:t>
            </a:r>
            <a:r>
              <a:rPr lang="en-US" altLang="zh-TW" dirty="0" err="1"/>
              <a:t>output.numpy</a:t>
            </a:r>
            <a:r>
              <a:rPr lang="en-US" altLang="zh-TW" dirty="0"/>
              <a:t>().min())</a:t>
            </a:r>
          </a:p>
          <a:p>
            <a:r>
              <a:rPr lang="en-US" altLang="zh-TW" dirty="0"/>
              <a:t>  print("  max: ", </a:t>
            </a:r>
            <a:r>
              <a:rPr lang="en-US" altLang="zh-TW" dirty="0" err="1"/>
              <a:t>output.numpy</a:t>
            </a:r>
            <a:r>
              <a:rPr lang="en-US" altLang="zh-TW" dirty="0"/>
              <a:t>().max())</a:t>
            </a:r>
          </a:p>
          <a:p>
            <a:r>
              <a:rPr lang="en-US" altLang="zh-TW" dirty="0"/>
              <a:t>  print("  mean: ", </a:t>
            </a:r>
            <a:r>
              <a:rPr lang="en-US" altLang="zh-TW" dirty="0" err="1"/>
              <a:t>output.numpy</a:t>
            </a:r>
            <a:r>
              <a:rPr lang="en-US" altLang="zh-TW" dirty="0"/>
              <a:t>().mean())</a:t>
            </a:r>
          </a:p>
          <a:p>
            <a:r>
              <a:rPr lang="en-US" altLang="zh-TW" dirty="0"/>
              <a:t>  print()</a:t>
            </a:r>
          </a:p>
        </p:txBody>
      </p:sp>
    </p:spTree>
    <p:extLst>
      <p:ext uri="{BB962C8B-B14F-4D97-AF65-F5344CB8AC3E}">
        <p14:creationId xmlns:p14="http://schemas.microsoft.com/office/powerpoint/2010/main" val="188632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15589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/>
              <a:t>Calculate style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760" y="1383298"/>
            <a:ext cx="8343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gram_matrix</a:t>
            </a:r>
            <a:r>
              <a:rPr lang="en-US" altLang="zh-TW" dirty="0"/>
              <a:t>(</a:t>
            </a:r>
            <a:r>
              <a:rPr lang="en-US" altLang="zh-TW" dirty="0" err="1"/>
              <a:t>input_tensor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result = </a:t>
            </a:r>
            <a:r>
              <a:rPr lang="en-US" altLang="zh-TW" dirty="0" err="1"/>
              <a:t>tf.linalg.einsum</a:t>
            </a:r>
            <a:r>
              <a:rPr lang="en-US" altLang="zh-TW" dirty="0"/>
              <a:t>('</a:t>
            </a:r>
            <a:r>
              <a:rPr lang="en-US" altLang="zh-TW" dirty="0" err="1"/>
              <a:t>bijc,bijd</a:t>
            </a:r>
            <a:r>
              <a:rPr lang="en-US" altLang="zh-TW" dirty="0"/>
              <a:t>-&gt;</a:t>
            </a:r>
            <a:r>
              <a:rPr lang="en-US" altLang="zh-TW" dirty="0" err="1"/>
              <a:t>bcd</a:t>
            </a:r>
            <a:r>
              <a:rPr lang="en-US" altLang="zh-TW" dirty="0"/>
              <a:t>', </a:t>
            </a:r>
            <a:r>
              <a:rPr lang="en-US" altLang="zh-TW" dirty="0" err="1"/>
              <a:t>input_tensor</a:t>
            </a:r>
            <a:r>
              <a:rPr lang="en-US" altLang="zh-TW" dirty="0"/>
              <a:t>, </a:t>
            </a:r>
            <a:r>
              <a:rPr lang="en-US" altLang="zh-TW" dirty="0" err="1"/>
              <a:t>input_tensor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input_shape</a:t>
            </a:r>
            <a:r>
              <a:rPr lang="en-US" altLang="zh-TW" dirty="0"/>
              <a:t> = </a:t>
            </a:r>
            <a:r>
              <a:rPr lang="en-US" altLang="zh-TW" dirty="0" err="1"/>
              <a:t>tf.shape</a:t>
            </a:r>
            <a:r>
              <a:rPr lang="en-US" altLang="zh-TW" dirty="0"/>
              <a:t>(</a:t>
            </a:r>
            <a:r>
              <a:rPr lang="en-US" altLang="zh-TW" dirty="0" err="1"/>
              <a:t>input_tensor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num_locations</a:t>
            </a:r>
            <a:r>
              <a:rPr lang="en-US" altLang="zh-TW" dirty="0"/>
              <a:t> = </a:t>
            </a:r>
            <a:r>
              <a:rPr lang="en-US" altLang="zh-TW" dirty="0" err="1"/>
              <a:t>tf.cast</a:t>
            </a:r>
            <a:r>
              <a:rPr lang="en-US" altLang="zh-TW" dirty="0"/>
              <a:t>(</a:t>
            </a:r>
            <a:r>
              <a:rPr lang="en-US" altLang="zh-TW" dirty="0" err="1"/>
              <a:t>input_shape</a:t>
            </a:r>
            <a:r>
              <a:rPr lang="en-US" altLang="zh-TW" dirty="0"/>
              <a:t>[1]*</a:t>
            </a:r>
            <a:r>
              <a:rPr lang="en-US" altLang="zh-TW" dirty="0" err="1"/>
              <a:t>input_shape</a:t>
            </a:r>
            <a:r>
              <a:rPr lang="en-US" altLang="zh-TW" dirty="0"/>
              <a:t>[2], tf.float32)</a:t>
            </a:r>
          </a:p>
          <a:p>
            <a:r>
              <a:rPr lang="en-US" altLang="zh-TW" dirty="0"/>
              <a:t>  return result/(</a:t>
            </a:r>
            <a:r>
              <a:rPr lang="en-US" altLang="zh-TW" dirty="0" err="1"/>
              <a:t>num_locations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632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250818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Extract style and content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" y="944404"/>
            <a:ext cx="8343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class </a:t>
            </a:r>
            <a:r>
              <a:rPr lang="en-US" altLang="zh-TW" dirty="0" err="1"/>
              <a:t>StyleContentModel</a:t>
            </a:r>
            <a:r>
              <a:rPr lang="en-US" altLang="zh-TW" dirty="0"/>
              <a:t>(</a:t>
            </a:r>
            <a:r>
              <a:rPr lang="en-US" altLang="zh-TW" dirty="0" err="1"/>
              <a:t>tf.keras.models.Model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def</a:t>
            </a:r>
            <a:r>
              <a:rPr lang="en-US" altLang="zh-TW" dirty="0"/>
              <a:t> __</a:t>
            </a:r>
            <a:r>
              <a:rPr lang="en-US" altLang="zh-TW" dirty="0" err="1"/>
              <a:t>init</a:t>
            </a:r>
            <a:r>
              <a:rPr lang="en-US" altLang="zh-TW" dirty="0"/>
              <a:t>__(self, </a:t>
            </a:r>
            <a:r>
              <a:rPr lang="en-US" altLang="zh-TW" dirty="0" err="1"/>
              <a:t>style_layers</a:t>
            </a:r>
            <a:r>
              <a:rPr lang="en-US" altLang="zh-TW" dirty="0"/>
              <a:t>, </a:t>
            </a:r>
            <a:r>
              <a:rPr lang="en-US" altLang="zh-TW" dirty="0" err="1"/>
              <a:t>content_layers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  super(</a:t>
            </a:r>
            <a:r>
              <a:rPr lang="en-US" altLang="zh-TW" dirty="0" err="1"/>
              <a:t>StyleContentModel</a:t>
            </a:r>
            <a:r>
              <a:rPr lang="en-US" altLang="zh-TW" dirty="0"/>
              <a:t>, self).__</a:t>
            </a:r>
            <a:r>
              <a:rPr lang="en-US" altLang="zh-TW" dirty="0" err="1"/>
              <a:t>init</a:t>
            </a:r>
            <a:r>
              <a:rPr lang="en-US" altLang="zh-TW" dirty="0"/>
              <a:t>__()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self.vgg</a:t>
            </a:r>
            <a:r>
              <a:rPr lang="en-US" altLang="zh-TW" dirty="0"/>
              <a:t> =  </a:t>
            </a:r>
            <a:r>
              <a:rPr lang="en-US" altLang="zh-TW" dirty="0" err="1"/>
              <a:t>vgg_layers</a:t>
            </a:r>
            <a:r>
              <a:rPr lang="en-US" altLang="zh-TW" dirty="0"/>
              <a:t>(</a:t>
            </a:r>
            <a:r>
              <a:rPr lang="en-US" altLang="zh-TW" dirty="0" err="1"/>
              <a:t>style_layers</a:t>
            </a:r>
            <a:r>
              <a:rPr lang="en-US" altLang="zh-TW" dirty="0"/>
              <a:t> + </a:t>
            </a:r>
            <a:r>
              <a:rPr lang="en-US" altLang="zh-TW" dirty="0" err="1"/>
              <a:t>content_layers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self.style_layers</a:t>
            </a:r>
            <a:r>
              <a:rPr lang="en-US" altLang="zh-TW" dirty="0"/>
              <a:t> = </a:t>
            </a:r>
            <a:r>
              <a:rPr lang="en-US" altLang="zh-TW" dirty="0" err="1"/>
              <a:t>style_layers</a:t>
            </a:r>
            <a:endParaRPr lang="en-US" altLang="zh-TW" dirty="0"/>
          </a:p>
          <a:p>
            <a:r>
              <a:rPr lang="en-US" altLang="zh-TW" dirty="0"/>
              <a:t>    </a:t>
            </a:r>
            <a:r>
              <a:rPr lang="en-US" altLang="zh-TW" dirty="0" err="1"/>
              <a:t>self.content_layers</a:t>
            </a:r>
            <a:r>
              <a:rPr lang="en-US" altLang="zh-TW" dirty="0"/>
              <a:t> = </a:t>
            </a:r>
            <a:r>
              <a:rPr lang="en-US" altLang="zh-TW" dirty="0" err="1"/>
              <a:t>content_layers</a:t>
            </a:r>
            <a:endParaRPr lang="en-US" altLang="zh-TW" dirty="0"/>
          </a:p>
          <a:p>
            <a:r>
              <a:rPr lang="en-US" altLang="zh-TW" dirty="0"/>
              <a:t>    </a:t>
            </a:r>
            <a:r>
              <a:rPr lang="en-US" altLang="zh-TW" dirty="0" err="1"/>
              <a:t>self.num_style_layers</a:t>
            </a:r>
            <a:r>
              <a:rPr lang="en-US" altLang="zh-TW" dirty="0"/>
              <a:t> = 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style_layers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self.vgg.trainable</a:t>
            </a:r>
            <a:r>
              <a:rPr lang="en-US" altLang="zh-TW" dirty="0"/>
              <a:t> = False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886326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16754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Build the model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319897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" y="687586"/>
            <a:ext cx="8343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call(self, inputs):</a:t>
            </a:r>
          </a:p>
          <a:p>
            <a:r>
              <a:rPr lang="en-US" altLang="zh-TW" dirty="0"/>
              <a:t>    "Expects float input in [0,1]"</a:t>
            </a:r>
          </a:p>
          <a:p>
            <a:r>
              <a:rPr lang="en-US" altLang="zh-TW" dirty="0"/>
              <a:t>    inputs = inputs*255.0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preprocessed_input</a:t>
            </a:r>
            <a:r>
              <a:rPr lang="en-US" altLang="zh-TW" dirty="0"/>
              <a:t> = tf.keras.applications.vgg19.preprocess_input(inputs)</a:t>
            </a:r>
          </a:p>
          <a:p>
            <a:r>
              <a:rPr lang="en-US" altLang="zh-TW" dirty="0"/>
              <a:t>    outputs = </a:t>
            </a:r>
            <a:r>
              <a:rPr lang="en-US" altLang="zh-TW" dirty="0" err="1"/>
              <a:t>self.vgg</a:t>
            </a:r>
            <a:r>
              <a:rPr lang="en-US" altLang="zh-TW" dirty="0"/>
              <a:t>(</a:t>
            </a:r>
            <a:r>
              <a:rPr lang="en-US" altLang="zh-TW" dirty="0" err="1"/>
              <a:t>preprocessed_input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style_outputs</a:t>
            </a:r>
            <a:r>
              <a:rPr lang="en-US" altLang="zh-TW" dirty="0"/>
              <a:t>, </a:t>
            </a:r>
            <a:r>
              <a:rPr lang="en-US" altLang="zh-TW" dirty="0" err="1"/>
              <a:t>content_outputs</a:t>
            </a:r>
            <a:r>
              <a:rPr lang="en-US" altLang="zh-TW" dirty="0"/>
              <a:t> = (outputs[:</a:t>
            </a:r>
            <a:r>
              <a:rPr lang="en-US" altLang="zh-TW" dirty="0" err="1"/>
              <a:t>self.num_style_layers</a:t>
            </a:r>
            <a:r>
              <a:rPr lang="en-US" altLang="zh-TW" dirty="0"/>
              <a:t>], </a:t>
            </a:r>
          </a:p>
          <a:p>
            <a:r>
              <a:rPr lang="en-US" altLang="zh-TW" dirty="0"/>
              <a:t>                                      outputs[</a:t>
            </a:r>
            <a:r>
              <a:rPr lang="en-US" altLang="zh-TW" dirty="0" err="1"/>
              <a:t>self.num_style_layers</a:t>
            </a:r>
            <a:r>
              <a:rPr lang="en-US" altLang="zh-TW" dirty="0"/>
              <a:t>:])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</a:t>
            </a:r>
            <a:r>
              <a:rPr lang="en-US" altLang="zh-TW" dirty="0" err="1"/>
              <a:t>style_outputs</a:t>
            </a:r>
            <a:r>
              <a:rPr lang="en-US" altLang="zh-TW" dirty="0"/>
              <a:t> = [</a:t>
            </a:r>
            <a:r>
              <a:rPr lang="en-US" altLang="zh-TW" dirty="0" err="1"/>
              <a:t>gram_matrix</a:t>
            </a:r>
            <a:r>
              <a:rPr lang="en-US" altLang="zh-TW" dirty="0"/>
              <a:t>(</a:t>
            </a:r>
            <a:r>
              <a:rPr lang="en-US" altLang="zh-TW" dirty="0" err="1"/>
              <a:t>style_output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                   for </a:t>
            </a:r>
            <a:r>
              <a:rPr lang="en-US" altLang="zh-TW" dirty="0" err="1"/>
              <a:t>style_output</a:t>
            </a:r>
            <a:r>
              <a:rPr lang="en-US" altLang="zh-TW" dirty="0"/>
              <a:t> in </a:t>
            </a:r>
            <a:r>
              <a:rPr lang="en-US" altLang="zh-TW" dirty="0" err="1"/>
              <a:t>style_outputs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</a:t>
            </a:r>
            <a:r>
              <a:rPr lang="en-US" altLang="zh-TW" dirty="0" err="1"/>
              <a:t>content_dict</a:t>
            </a:r>
            <a:r>
              <a:rPr lang="en-US" altLang="zh-TW" dirty="0"/>
              <a:t> = {</a:t>
            </a:r>
            <a:r>
              <a:rPr lang="en-US" altLang="zh-TW" dirty="0" err="1"/>
              <a:t>content_name:value</a:t>
            </a:r>
            <a:r>
              <a:rPr lang="en-US" altLang="zh-TW" dirty="0"/>
              <a:t> </a:t>
            </a:r>
          </a:p>
          <a:p>
            <a:r>
              <a:rPr lang="en-US" altLang="zh-TW" dirty="0"/>
              <a:t>                    for </a:t>
            </a:r>
            <a:r>
              <a:rPr lang="en-US" altLang="zh-TW" dirty="0" err="1"/>
              <a:t>content_name</a:t>
            </a:r>
            <a:r>
              <a:rPr lang="en-US" altLang="zh-TW" dirty="0"/>
              <a:t>, value </a:t>
            </a:r>
          </a:p>
          <a:p>
            <a:r>
              <a:rPr lang="en-US" altLang="zh-TW" dirty="0"/>
              <a:t>                    in zip(</a:t>
            </a:r>
            <a:r>
              <a:rPr lang="en-US" altLang="zh-TW" dirty="0" err="1"/>
              <a:t>self.content_layers</a:t>
            </a:r>
            <a:r>
              <a:rPr lang="en-US" altLang="zh-TW" dirty="0"/>
              <a:t>, </a:t>
            </a:r>
            <a:r>
              <a:rPr lang="en-US" altLang="zh-TW" dirty="0" err="1"/>
              <a:t>content_outputs</a:t>
            </a:r>
            <a:r>
              <a:rPr lang="en-US" altLang="zh-TW" dirty="0"/>
              <a:t>)}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</a:t>
            </a:r>
            <a:r>
              <a:rPr lang="en-US" altLang="zh-TW" dirty="0" err="1"/>
              <a:t>style_dict</a:t>
            </a:r>
            <a:r>
              <a:rPr lang="en-US" altLang="zh-TW" dirty="0"/>
              <a:t> = {</a:t>
            </a:r>
            <a:r>
              <a:rPr lang="en-US" altLang="zh-TW" dirty="0" err="1"/>
              <a:t>style_name:value</a:t>
            </a:r>
            <a:endParaRPr lang="en-US" altLang="zh-TW" dirty="0"/>
          </a:p>
          <a:p>
            <a:r>
              <a:rPr lang="en-US" altLang="zh-TW" dirty="0"/>
              <a:t>                  for </a:t>
            </a:r>
            <a:r>
              <a:rPr lang="en-US" altLang="zh-TW" dirty="0" err="1"/>
              <a:t>style_name</a:t>
            </a:r>
            <a:r>
              <a:rPr lang="en-US" altLang="zh-TW" dirty="0"/>
              <a:t>, value</a:t>
            </a:r>
          </a:p>
          <a:p>
            <a:r>
              <a:rPr lang="en-US" altLang="zh-TW" dirty="0"/>
              <a:t>                  in zip(</a:t>
            </a:r>
            <a:r>
              <a:rPr lang="en-US" altLang="zh-TW" dirty="0" err="1"/>
              <a:t>self.style_layers</a:t>
            </a:r>
            <a:r>
              <a:rPr lang="en-US" altLang="zh-TW" dirty="0"/>
              <a:t>, </a:t>
            </a:r>
            <a:r>
              <a:rPr lang="en-US" altLang="zh-TW" dirty="0" err="1"/>
              <a:t>style_outputs</a:t>
            </a:r>
            <a:r>
              <a:rPr lang="en-US" altLang="zh-TW" dirty="0"/>
              <a:t>)}</a:t>
            </a:r>
          </a:p>
          <a:p>
            <a:r>
              <a:rPr lang="en-US" altLang="zh-TW" dirty="0"/>
              <a:t>    </a:t>
            </a:r>
          </a:p>
          <a:p>
            <a:r>
              <a:rPr lang="en-US" altLang="zh-TW" dirty="0"/>
              <a:t>    return {'content':</a:t>
            </a:r>
            <a:r>
              <a:rPr lang="en-US" altLang="zh-TW" dirty="0" err="1"/>
              <a:t>content_dict</a:t>
            </a:r>
            <a:r>
              <a:rPr lang="en-US" altLang="zh-TW" dirty="0"/>
              <a:t>, 'style':</a:t>
            </a:r>
            <a:r>
              <a:rPr lang="en-US" altLang="zh-TW" dirty="0" err="1"/>
              <a:t>style_dict</a:t>
            </a: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632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16754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Build the model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" y="687586"/>
            <a:ext cx="83439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extractor = </a:t>
            </a:r>
            <a:r>
              <a:rPr lang="en-US" altLang="zh-TW" dirty="0" err="1"/>
              <a:t>StyleContentModel</a:t>
            </a:r>
            <a:r>
              <a:rPr lang="en-US" altLang="zh-TW" dirty="0"/>
              <a:t>(</a:t>
            </a:r>
            <a:r>
              <a:rPr lang="en-US" altLang="zh-TW" dirty="0" err="1"/>
              <a:t>style_layers</a:t>
            </a:r>
            <a:r>
              <a:rPr lang="en-US" altLang="zh-TW" dirty="0"/>
              <a:t>, </a:t>
            </a:r>
            <a:r>
              <a:rPr lang="en-US" altLang="zh-TW" dirty="0" err="1"/>
              <a:t>content_layers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results = extractor(</a:t>
            </a:r>
            <a:r>
              <a:rPr lang="en-US" altLang="zh-TW" dirty="0" err="1"/>
              <a:t>tf.constant</a:t>
            </a:r>
            <a:r>
              <a:rPr lang="en-US" altLang="zh-TW" dirty="0"/>
              <a:t>(</a:t>
            </a:r>
            <a:r>
              <a:rPr lang="en-US" altLang="zh-TW" dirty="0" err="1"/>
              <a:t>content_image</a:t>
            </a:r>
            <a:r>
              <a:rPr lang="en-US" altLang="zh-TW" dirty="0"/>
              <a:t>))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print('Styles:')</a:t>
            </a:r>
          </a:p>
          <a:p>
            <a:r>
              <a:rPr lang="en-US" altLang="zh-TW" dirty="0"/>
              <a:t>for name, output in sorted(results['style'].items()):</a:t>
            </a:r>
          </a:p>
          <a:p>
            <a:r>
              <a:rPr lang="en-US" altLang="zh-TW" dirty="0"/>
              <a:t>  print("  ", name)</a:t>
            </a:r>
          </a:p>
          <a:p>
            <a:r>
              <a:rPr lang="en-US" altLang="zh-TW" dirty="0"/>
              <a:t>  print("    shape: ", </a:t>
            </a:r>
            <a:r>
              <a:rPr lang="en-US" altLang="zh-TW" dirty="0" err="1"/>
              <a:t>output.numpy</a:t>
            </a:r>
            <a:r>
              <a:rPr lang="en-US" altLang="zh-TW" dirty="0"/>
              <a:t>().shape)</a:t>
            </a:r>
          </a:p>
          <a:p>
            <a:r>
              <a:rPr lang="en-US" altLang="zh-TW" dirty="0"/>
              <a:t>  print("    min: ", </a:t>
            </a:r>
            <a:r>
              <a:rPr lang="en-US" altLang="zh-TW" dirty="0" err="1"/>
              <a:t>output.numpy</a:t>
            </a:r>
            <a:r>
              <a:rPr lang="en-US" altLang="zh-TW" dirty="0"/>
              <a:t>().min())</a:t>
            </a:r>
          </a:p>
          <a:p>
            <a:r>
              <a:rPr lang="en-US" altLang="zh-TW" dirty="0"/>
              <a:t>  print("    max: ", </a:t>
            </a:r>
            <a:r>
              <a:rPr lang="en-US" altLang="zh-TW" dirty="0" err="1"/>
              <a:t>output.numpy</a:t>
            </a:r>
            <a:r>
              <a:rPr lang="en-US" altLang="zh-TW" dirty="0"/>
              <a:t>().max())</a:t>
            </a:r>
          </a:p>
          <a:p>
            <a:r>
              <a:rPr lang="en-US" altLang="zh-TW" dirty="0"/>
              <a:t>  print("    mean: ", </a:t>
            </a:r>
            <a:r>
              <a:rPr lang="en-US" altLang="zh-TW" dirty="0" err="1"/>
              <a:t>output.numpy</a:t>
            </a:r>
            <a:r>
              <a:rPr lang="en-US" altLang="zh-TW" dirty="0"/>
              <a:t>().mean())</a:t>
            </a:r>
          </a:p>
          <a:p>
            <a:r>
              <a:rPr lang="en-US" altLang="zh-TW" dirty="0"/>
              <a:t>  print()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print("Contents:")</a:t>
            </a:r>
          </a:p>
          <a:p>
            <a:r>
              <a:rPr lang="en-US" altLang="zh-TW" dirty="0"/>
              <a:t>for name, output in sorted(results['content'].items()):</a:t>
            </a:r>
          </a:p>
          <a:p>
            <a:r>
              <a:rPr lang="en-US" altLang="zh-TW" dirty="0"/>
              <a:t>  print("  ", name)</a:t>
            </a:r>
          </a:p>
          <a:p>
            <a:r>
              <a:rPr lang="en-US" altLang="zh-TW" dirty="0"/>
              <a:t>  print("    shape: ", </a:t>
            </a:r>
            <a:r>
              <a:rPr lang="en-US" altLang="zh-TW" dirty="0" err="1"/>
              <a:t>output.numpy</a:t>
            </a:r>
            <a:r>
              <a:rPr lang="en-US" altLang="zh-TW" dirty="0"/>
              <a:t>().shape)</a:t>
            </a:r>
          </a:p>
          <a:p>
            <a:r>
              <a:rPr lang="en-US" altLang="zh-TW" dirty="0"/>
              <a:t>  print("    min: ", </a:t>
            </a:r>
            <a:r>
              <a:rPr lang="en-US" altLang="zh-TW" dirty="0" err="1"/>
              <a:t>output.numpy</a:t>
            </a:r>
            <a:r>
              <a:rPr lang="en-US" altLang="zh-TW" dirty="0"/>
              <a:t>().min())</a:t>
            </a:r>
          </a:p>
          <a:p>
            <a:r>
              <a:rPr lang="en-US" altLang="zh-TW" dirty="0"/>
              <a:t>  print("    max: ", </a:t>
            </a:r>
            <a:r>
              <a:rPr lang="en-US" altLang="zh-TW" dirty="0" err="1"/>
              <a:t>output.numpy</a:t>
            </a:r>
            <a:r>
              <a:rPr lang="en-US" altLang="zh-TW" dirty="0"/>
              <a:t>().max())</a:t>
            </a:r>
          </a:p>
          <a:p>
            <a:r>
              <a:rPr lang="en-US" altLang="zh-TW" dirty="0"/>
              <a:t>  print("    mean: ", </a:t>
            </a:r>
            <a:r>
              <a:rPr lang="en-US" altLang="zh-TW" dirty="0" err="1"/>
              <a:t>output.numpy</a:t>
            </a:r>
            <a:r>
              <a:rPr lang="en-US" altLang="zh-TW" dirty="0"/>
              <a:t>().mean())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632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62538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/>
              <a:t>Download</a:t>
            </a:r>
            <a:r>
              <a:rPr lang="en-US" altLang="zh-TW" dirty="0"/>
              <a:t> images and choose a style image and a content image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" y="1115675"/>
            <a:ext cx="8343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style_targets</a:t>
            </a:r>
            <a:r>
              <a:rPr lang="en-US" altLang="zh-TW" dirty="0"/>
              <a:t> = extractor(</a:t>
            </a:r>
            <a:r>
              <a:rPr lang="en-US" altLang="zh-TW" dirty="0" err="1"/>
              <a:t>style_image</a:t>
            </a:r>
            <a:r>
              <a:rPr lang="en-US" altLang="zh-TW" dirty="0"/>
              <a:t>)['style']</a:t>
            </a:r>
          </a:p>
          <a:p>
            <a:r>
              <a:rPr lang="en-US" altLang="zh-TW" dirty="0" err="1"/>
              <a:t>content_targets</a:t>
            </a:r>
            <a:r>
              <a:rPr lang="en-US" altLang="zh-TW" dirty="0"/>
              <a:t> = extractor(</a:t>
            </a:r>
            <a:r>
              <a:rPr lang="en-US" altLang="zh-TW" dirty="0" err="1"/>
              <a:t>content_image</a:t>
            </a:r>
            <a:r>
              <a:rPr lang="en-US" altLang="zh-TW" dirty="0"/>
              <a:t>)['content']</a:t>
            </a:r>
          </a:p>
        </p:txBody>
      </p:sp>
      <p:sp>
        <p:nvSpPr>
          <p:cNvPr id="5" name="矩形 4"/>
          <p:cNvSpPr/>
          <p:nvPr/>
        </p:nvSpPr>
        <p:spPr>
          <a:xfrm>
            <a:off x="365760" y="1762006"/>
            <a:ext cx="5937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image = </a:t>
            </a:r>
            <a:r>
              <a:rPr lang="en-US" altLang="zh-TW" dirty="0" err="1"/>
              <a:t>tf.Variable</a:t>
            </a:r>
            <a:r>
              <a:rPr lang="en-US" altLang="zh-TW" dirty="0"/>
              <a:t>(</a:t>
            </a:r>
            <a:r>
              <a:rPr lang="en-US" altLang="zh-TW" dirty="0" err="1"/>
              <a:t>content_image</a:t>
            </a:r>
            <a:r>
              <a:rPr lang="en-US" altLang="zh-TW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65760" y="2235815"/>
            <a:ext cx="8343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 clip_0_1(image):</a:t>
            </a:r>
          </a:p>
          <a:p>
            <a:r>
              <a:rPr lang="en-US" altLang="zh-TW" dirty="0" smtClean="0"/>
              <a:t>  return </a:t>
            </a:r>
            <a:r>
              <a:rPr lang="en-US" altLang="zh-TW" dirty="0" err="1" smtClean="0"/>
              <a:t>tf.clip_by_value</a:t>
            </a:r>
            <a:r>
              <a:rPr lang="en-US" altLang="zh-TW" dirty="0" smtClean="0"/>
              <a:t>(image, </a:t>
            </a:r>
            <a:r>
              <a:rPr lang="en-US" altLang="zh-TW" dirty="0" err="1" smtClean="0"/>
              <a:t>clip_value_min</a:t>
            </a:r>
            <a:r>
              <a:rPr lang="en-US" altLang="zh-TW" dirty="0" smtClean="0"/>
              <a:t>=0.0, </a:t>
            </a:r>
            <a:r>
              <a:rPr lang="en-US" altLang="zh-TW" dirty="0" err="1" smtClean="0"/>
              <a:t>clip_value_max</a:t>
            </a:r>
            <a:r>
              <a:rPr lang="en-US" altLang="zh-TW" dirty="0" smtClean="0"/>
              <a:t>=1.0)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365760" y="2940904"/>
            <a:ext cx="834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opt = </a:t>
            </a:r>
            <a:r>
              <a:rPr lang="en-US" altLang="zh-TW" dirty="0" err="1" smtClean="0"/>
              <a:t>tf.optimizers.Adam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learning_rate</a:t>
            </a:r>
            <a:r>
              <a:rPr lang="en-US" altLang="zh-TW" dirty="0" smtClean="0"/>
              <a:t>=0.02, beta_1=0.99, epsilon=1e-1)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365760" y="3310236"/>
            <a:ext cx="64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style_weight</a:t>
            </a:r>
            <a:r>
              <a:rPr lang="en-US" altLang="zh-TW" dirty="0"/>
              <a:t>=1e-2</a:t>
            </a:r>
          </a:p>
          <a:p>
            <a:r>
              <a:rPr lang="en-US" altLang="zh-TW" dirty="0" err="1"/>
              <a:t>content_weight</a:t>
            </a:r>
            <a:r>
              <a:rPr lang="en-US" altLang="zh-TW" dirty="0"/>
              <a:t>=1e4</a:t>
            </a:r>
          </a:p>
        </p:txBody>
      </p:sp>
    </p:spTree>
    <p:extLst>
      <p:ext uri="{BB962C8B-B14F-4D97-AF65-F5344CB8AC3E}">
        <p14:creationId xmlns:p14="http://schemas.microsoft.com/office/powerpoint/2010/main" val="424453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zh-TW" altLang="en-US" dirty="0" smtClean="0"/>
              <a:t>的</a:t>
            </a:r>
            <a:r>
              <a:rPr lang="en-US" altLang="zh-TW" dirty="0"/>
              <a:t>Neural style </a:t>
            </a:r>
            <a:r>
              <a:rPr lang="en-US" altLang="zh-TW" dirty="0" smtClean="0"/>
              <a:t>transfer</a:t>
            </a:r>
          </a:p>
          <a:p>
            <a:r>
              <a:rPr lang="en-US" altLang="zh-TW" dirty="0"/>
              <a:t> </a:t>
            </a:r>
            <a:r>
              <a:rPr lang="en-US" altLang="zh-TW" dirty="0" err="1"/>
              <a:t>cartoonGAN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18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62538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/>
              <a:t>Download</a:t>
            </a:r>
            <a:r>
              <a:rPr lang="en-US" altLang="zh-TW" dirty="0"/>
              <a:t> images and choose a style image and a content image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" y="751344"/>
            <a:ext cx="8343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style_content_loss</a:t>
            </a:r>
            <a:r>
              <a:rPr lang="en-US" altLang="zh-TW" dirty="0"/>
              <a:t>(outputs):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style_outputs</a:t>
            </a:r>
            <a:r>
              <a:rPr lang="en-US" altLang="zh-TW" dirty="0"/>
              <a:t> = outputs['style']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content_outputs</a:t>
            </a:r>
            <a:r>
              <a:rPr lang="en-US" altLang="zh-TW" dirty="0"/>
              <a:t> = outputs['content']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style_loss</a:t>
            </a:r>
            <a:r>
              <a:rPr lang="en-US" altLang="zh-TW" dirty="0"/>
              <a:t> = </a:t>
            </a:r>
            <a:r>
              <a:rPr lang="en-US" altLang="zh-TW" dirty="0" err="1"/>
              <a:t>tf.add_n</a:t>
            </a:r>
            <a:r>
              <a:rPr lang="en-US" altLang="zh-TW" dirty="0"/>
              <a:t>([</a:t>
            </a:r>
            <a:r>
              <a:rPr lang="en-US" altLang="zh-TW" dirty="0" err="1"/>
              <a:t>tf.reduce_mean</a:t>
            </a:r>
            <a:r>
              <a:rPr lang="en-US" altLang="zh-TW" dirty="0"/>
              <a:t>((</a:t>
            </a:r>
            <a:r>
              <a:rPr lang="en-US" altLang="zh-TW" dirty="0" err="1"/>
              <a:t>style_outputs</a:t>
            </a:r>
            <a:r>
              <a:rPr lang="en-US" altLang="zh-TW" dirty="0"/>
              <a:t>[name]-</a:t>
            </a:r>
            <a:r>
              <a:rPr lang="en-US" altLang="zh-TW" dirty="0" err="1"/>
              <a:t>style_targets</a:t>
            </a:r>
            <a:r>
              <a:rPr lang="en-US" altLang="zh-TW" dirty="0"/>
              <a:t>[name])**2) </a:t>
            </a:r>
          </a:p>
          <a:p>
            <a:r>
              <a:rPr lang="en-US" altLang="zh-TW" dirty="0"/>
              <a:t>                           for name in </a:t>
            </a:r>
            <a:r>
              <a:rPr lang="en-US" altLang="zh-TW" dirty="0" err="1"/>
              <a:t>style_outputs.keys</a:t>
            </a:r>
            <a:r>
              <a:rPr lang="en-US" altLang="zh-TW" dirty="0"/>
              <a:t>()])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style_loss</a:t>
            </a:r>
            <a:r>
              <a:rPr lang="en-US" altLang="zh-TW" dirty="0"/>
              <a:t> *= </a:t>
            </a:r>
            <a:r>
              <a:rPr lang="en-US" altLang="zh-TW" dirty="0" err="1"/>
              <a:t>style_weight</a:t>
            </a:r>
            <a:r>
              <a:rPr lang="en-US" altLang="zh-TW" dirty="0"/>
              <a:t> / </a:t>
            </a:r>
            <a:r>
              <a:rPr lang="en-US" altLang="zh-TW" dirty="0" err="1"/>
              <a:t>num_style_layers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</a:t>
            </a:r>
            <a:r>
              <a:rPr lang="en-US" altLang="zh-TW" dirty="0" err="1"/>
              <a:t>content_loss</a:t>
            </a:r>
            <a:r>
              <a:rPr lang="en-US" altLang="zh-TW" dirty="0"/>
              <a:t> = </a:t>
            </a:r>
            <a:r>
              <a:rPr lang="en-US" altLang="zh-TW" dirty="0" err="1"/>
              <a:t>tf.add_n</a:t>
            </a:r>
            <a:r>
              <a:rPr lang="en-US" altLang="zh-TW" dirty="0"/>
              <a:t>([</a:t>
            </a:r>
            <a:r>
              <a:rPr lang="en-US" altLang="zh-TW" dirty="0" err="1"/>
              <a:t>tf.reduce_mean</a:t>
            </a:r>
            <a:r>
              <a:rPr lang="en-US" altLang="zh-TW" dirty="0"/>
              <a:t>((</a:t>
            </a:r>
            <a:r>
              <a:rPr lang="en-US" altLang="zh-TW" dirty="0" err="1"/>
              <a:t>content_outputs</a:t>
            </a:r>
            <a:r>
              <a:rPr lang="en-US" altLang="zh-TW" dirty="0"/>
              <a:t>[name]-</a:t>
            </a:r>
            <a:r>
              <a:rPr lang="en-US" altLang="zh-TW" dirty="0" err="1"/>
              <a:t>content_targets</a:t>
            </a:r>
            <a:r>
              <a:rPr lang="en-US" altLang="zh-TW" dirty="0"/>
              <a:t>[name])**2) </a:t>
            </a:r>
          </a:p>
          <a:p>
            <a:r>
              <a:rPr lang="en-US" altLang="zh-TW" dirty="0"/>
              <a:t>                             for name in </a:t>
            </a:r>
            <a:r>
              <a:rPr lang="en-US" altLang="zh-TW" dirty="0" err="1"/>
              <a:t>content_outputs.keys</a:t>
            </a:r>
            <a:r>
              <a:rPr lang="en-US" altLang="zh-TW" dirty="0"/>
              <a:t>()])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content_loss</a:t>
            </a:r>
            <a:r>
              <a:rPr lang="en-US" altLang="zh-TW" dirty="0"/>
              <a:t> *= </a:t>
            </a:r>
            <a:r>
              <a:rPr lang="en-US" altLang="zh-TW" dirty="0" err="1"/>
              <a:t>content_weight</a:t>
            </a:r>
            <a:r>
              <a:rPr lang="en-US" altLang="zh-TW" dirty="0"/>
              <a:t> / </a:t>
            </a:r>
            <a:r>
              <a:rPr lang="en-US" altLang="zh-TW" dirty="0" err="1"/>
              <a:t>num_content_layers</a:t>
            </a:r>
            <a:endParaRPr lang="en-US" altLang="zh-TW" dirty="0"/>
          </a:p>
          <a:p>
            <a:r>
              <a:rPr lang="en-US" altLang="zh-TW" dirty="0"/>
              <a:t>    loss = </a:t>
            </a:r>
            <a:r>
              <a:rPr lang="en-US" altLang="zh-TW" dirty="0" err="1"/>
              <a:t>style_loss</a:t>
            </a:r>
            <a:r>
              <a:rPr lang="en-US" altLang="zh-TW" dirty="0"/>
              <a:t> + </a:t>
            </a:r>
            <a:r>
              <a:rPr lang="en-US" altLang="zh-TW" dirty="0" err="1"/>
              <a:t>content_loss</a:t>
            </a:r>
            <a:endParaRPr lang="en-US" altLang="zh-TW" dirty="0"/>
          </a:p>
          <a:p>
            <a:r>
              <a:rPr lang="en-US" altLang="zh-TW" dirty="0"/>
              <a:t>    return loss</a:t>
            </a:r>
          </a:p>
        </p:txBody>
      </p:sp>
    </p:spTree>
    <p:extLst>
      <p:ext uri="{BB962C8B-B14F-4D97-AF65-F5344CB8AC3E}">
        <p14:creationId xmlns:p14="http://schemas.microsoft.com/office/powerpoint/2010/main" val="4244538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62538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/>
              <a:t>Download</a:t>
            </a:r>
            <a:r>
              <a:rPr lang="en-US" altLang="zh-TW" dirty="0"/>
              <a:t> images and choose a style image and a content image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760" y="687586"/>
            <a:ext cx="834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train_step</a:t>
            </a:r>
            <a:r>
              <a:rPr lang="en-US" altLang="zh-TW" dirty="0" smtClean="0"/>
              <a:t>(image)</a:t>
            </a:r>
          </a:p>
          <a:p>
            <a:r>
              <a:rPr lang="en-US" altLang="zh-TW" dirty="0" err="1" smtClean="0"/>
              <a:t>train_step</a:t>
            </a:r>
            <a:r>
              <a:rPr lang="en-US" altLang="zh-TW" dirty="0" smtClean="0"/>
              <a:t>(image)</a:t>
            </a:r>
          </a:p>
          <a:p>
            <a:r>
              <a:rPr lang="en-US" altLang="zh-TW" dirty="0" err="1" smtClean="0"/>
              <a:t>train_step</a:t>
            </a:r>
            <a:r>
              <a:rPr lang="en-US" altLang="zh-TW" dirty="0" smtClean="0"/>
              <a:t>(image)</a:t>
            </a:r>
          </a:p>
          <a:p>
            <a:r>
              <a:rPr lang="en-US" altLang="zh-TW" dirty="0" err="1" smtClean="0"/>
              <a:t>tensor_to_image</a:t>
            </a:r>
            <a:r>
              <a:rPr lang="en-US" altLang="zh-TW" dirty="0" smtClean="0"/>
              <a:t>(image)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449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62538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/>
              <a:t>Download</a:t>
            </a:r>
            <a:r>
              <a:rPr lang="en-US" altLang="zh-TW" dirty="0"/>
              <a:t> images and choose a style image and a content image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760" y="836355"/>
            <a:ext cx="83439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 time</a:t>
            </a:r>
          </a:p>
          <a:p>
            <a:r>
              <a:rPr lang="en-US" altLang="zh-TW" dirty="0"/>
              <a:t>start = </a:t>
            </a:r>
            <a:r>
              <a:rPr lang="en-US" altLang="zh-TW" dirty="0" err="1"/>
              <a:t>time.time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epochs = 10</a:t>
            </a:r>
          </a:p>
          <a:p>
            <a:r>
              <a:rPr lang="en-US" altLang="zh-TW" dirty="0" err="1"/>
              <a:t>steps_per_epoch</a:t>
            </a:r>
            <a:r>
              <a:rPr lang="en-US" altLang="zh-TW" dirty="0"/>
              <a:t> = 100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step = 0</a:t>
            </a:r>
          </a:p>
          <a:p>
            <a:r>
              <a:rPr lang="en-US" altLang="zh-TW" dirty="0"/>
              <a:t>for n in range(epochs):</a:t>
            </a:r>
          </a:p>
          <a:p>
            <a:r>
              <a:rPr lang="en-US" altLang="zh-TW" dirty="0"/>
              <a:t>  for m in range(</a:t>
            </a:r>
            <a:r>
              <a:rPr lang="en-US" altLang="zh-TW" dirty="0" err="1"/>
              <a:t>steps_per_epoch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  step += 1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train_step</a:t>
            </a:r>
            <a:r>
              <a:rPr lang="en-US" altLang="zh-TW" dirty="0"/>
              <a:t>(image)</a:t>
            </a:r>
          </a:p>
          <a:p>
            <a:r>
              <a:rPr lang="en-US" altLang="zh-TW" dirty="0"/>
              <a:t>    print(".", end='')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display.clear_output</a:t>
            </a:r>
            <a:r>
              <a:rPr lang="en-US" altLang="zh-TW" dirty="0"/>
              <a:t>(wait=True)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display.display</a:t>
            </a:r>
            <a:r>
              <a:rPr lang="en-US" altLang="zh-TW" dirty="0"/>
              <a:t>(</a:t>
            </a:r>
            <a:r>
              <a:rPr lang="en-US" altLang="zh-TW" dirty="0" err="1"/>
              <a:t>tensor_to_image</a:t>
            </a:r>
            <a:r>
              <a:rPr lang="en-US" altLang="zh-TW" dirty="0"/>
              <a:t>(image))</a:t>
            </a:r>
          </a:p>
          <a:p>
            <a:r>
              <a:rPr lang="en-US" altLang="zh-TW" dirty="0"/>
              <a:t>  print("Train step: {}".format(step))</a:t>
            </a:r>
          </a:p>
          <a:p>
            <a:r>
              <a:rPr lang="en-US" altLang="zh-TW" dirty="0"/>
              <a:t>  </a:t>
            </a:r>
          </a:p>
          <a:p>
            <a:r>
              <a:rPr lang="en-US" altLang="zh-TW" dirty="0"/>
              <a:t>end = </a:t>
            </a:r>
            <a:r>
              <a:rPr lang="en-US" altLang="zh-TW" dirty="0" err="1"/>
              <a:t>time.time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print("Total time: {:.1f}".format(end-start))</a:t>
            </a:r>
          </a:p>
        </p:txBody>
      </p:sp>
    </p:spTree>
    <p:extLst>
      <p:ext uri="{BB962C8B-B14F-4D97-AF65-F5344CB8AC3E}">
        <p14:creationId xmlns:p14="http://schemas.microsoft.com/office/powerpoint/2010/main" val="2774495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62538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/>
              <a:t>Download</a:t>
            </a:r>
            <a:r>
              <a:rPr lang="en-US" altLang="zh-TW" dirty="0"/>
              <a:t> images and choose a style image and a content image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760" y="918686"/>
            <a:ext cx="6492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high_pass_x_y</a:t>
            </a:r>
            <a:r>
              <a:rPr lang="en-US" altLang="zh-TW" dirty="0"/>
              <a:t>(image):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x_var</a:t>
            </a:r>
            <a:r>
              <a:rPr lang="en-US" altLang="zh-TW" dirty="0"/>
              <a:t> = image[:,:,1:,:] - image[:,:,:-1,:]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y_var</a:t>
            </a:r>
            <a:r>
              <a:rPr lang="en-US" altLang="zh-TW" dirty="0"/>
              <a:t> = image[:,1:,:,:] - image[:,:-1,:,:]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return </a:t>
            </a:r>
            <a:r>
              <a:rPr lang="en-US" altLang="zh-TW" dirty="0" err="1"/>
              <a:t>x_var</a:t>
            </a:r>
            <a:r>
              <a:rPr lang="en-US" altLang="zh-TW" dirty="0"/>
              <a:t>, </a:t>
            </a:r>
            <a:r>
              <a:rPr lang="en-US" altLang="zh-TW" dirty="0" err="1"/>
              <a:t>y_var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449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62538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/>
              <a:t>Download</a:t>
            </a:r>
            <a:r>
              <a:rPr lang="en-US" altLang="zh-TW" dirty="0"/>
              <a:t> images and choose a style image and a content image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760" y="862965"/>
            <a:ext cx="6492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x_deltas</a:t>
            </a:r>
            <a:r>
              <a:rPr lang="en-US" altLang="zh-TW" dirty="0"/>
              <a:t>, </a:t>
            </a:r>
            <a:r>
              <a:rPr lang="en-US" altLang="zh-TW" dirty="0" err="1"/>
              <a:t>y_deltas</a:t>
            </a:r>
            <a:r>
              <a:rPr lang="en-US" altLang="zh-TW" dirty="0"/>
              <a:t> = </a:t>
            </a:r>
            <a:r>
              <a:rPr lang="en-US" altLang="zh-TW" dirty="0" err="1"/>
              <a:t>high_pass_x_y</a:t>
            </a:r>
            <a:r>
              <a:rPr lang="en-US" altLang="zh-TW" dirty="0"/>
              <a:t>(</a:t>
            </a:r>
            <a:r>
              <a:rPr lang="en-US" altLang="zh-TW" dirty="0" err="1"/>
              <a:t>content_image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=(14,10))</a:t>
            </a:r>
          </a:p>
          <a:p>
            <a:r>
              <a:rPr lang="en-US" altLang="zh-TW" dirty="0" err="1"/>
              <a:t>plt.subplot</a:t>
            </a:r>
            <a:r>
              <a:rPr lang="en-US" altLang="zh-TW" dirty="0"/>
              <a:t>(2,2,1)</a:t>
            </a:r>
          </a:p>
          <a:p>
            <a:r>
              <a:rPr lang="en-US" altLang="zh-TW" dirty="0" err="1"/>
              <a:t>imshow</a:t>
            </a:r>
            <a:r>
              <a:rPr lang="en-US" altLang="zh-TW" dirty="0"/>
              <a:t>(clip_0_1(2*y_deltas+0.5), "Horizontal Deltas: Original")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plt.subplot</a:t>
            </a:r>
            <a:r>
              <a:rPr lang="en-US" altLang="zh-TW" dirty="0"/>
              <a:t>(2,2,2)</a:t>
            </a:r>
          </a:p>
          <a:p>
            <a:r>
              <a:rPr lang="en-US" altLang="zh-TW" dirty="0" err="1"/>
              <a:t>imshow</a:t>
            </a:r>
            <a:r>
              <a:rPr lang="en-US" altLang="zh-TW" dirty="0"/>
              <a:t>(clip_0_1(2*x_deltas+0.5), "Vertical Deltas: Original")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x_deltas</a:t>
            </a:r>
            <a:r>
              <a:rPr lang="en-US" altLang="zh-TW" dirty="0"/>
              <a:t>, </a:t>
            </a:r>
            <a:r>
              <a:rPr lang="en-US" altLang="zh-TW" dirty="0" err="1"/>
              <a:t>y_deltas</a:t>
            </a:r>
            <a:r>
              <a:rPr lang="en-US" altLang="zh-TW" dirty="0"/>
              <a:t> = </a:t>
            </a:r>
            <a:r>
              <a:rPr lang="en-US" altLang="zh-TW" dirty="0" err="1"/>
              <a:t>high_pass_x_y</a:t>
            </a:r>
            <a:r>
              <a:rPr lang="en-US" altLang="zh-TW" dirty="0"/>
              <a:t>(image)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plt.subplot</a:t>
            </a:r>
            <a:r>
              <a:rPr lang="en-US" altLang="zh-TW" dirty="0"/>
              <a:t>(2,2,3)</a:t>
            </a:r>
          </a:p>
          <a:p>
            <a:r>
              <a:rPr lang="en-US" altLang="zh-TW" dirty="0" err="1"/>
              <a:t>imshow</a:t>
            </a:r>
            <a:r>
              <a:rPr lang="en-US" altLang="zh-TW" dirty="0"/>
              <a:t>(clip_0_1(2*y_deltas+0.5), "Horizontal Deltas: Styled")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plt.subplot</a:t>
            </a:r>
            <a:r>
              <a:rPr lang="en-US" altLang="zh-TW" dirty="0"/>
              <a:t>(2,2,4)</a:t>
            </a:r>
          </a:p>
          <a:p>
            <a:r>
              <a:rPr lang="en-US" altLang="zh-TW" dirty="0" err="1"/>
              <a:t>imshow</a:t>
            </a:r>
            <a:r>
              <a:rPr lang="en-US" altLang="zh-TW" dirty="0"/>
              <a:t>(clip_0_1(2*x_deltas+0.5), "Vertical Deltas: Styled")</a:t>
            </a:r>
          </a:p>
        </p:txBody>
      </p:sp>
    </p:spTree>
    <p:extLst>
      <p:ext uri="{BB962C8B-B14F-4D97-AF65-F5344CB8AC3E}">
        <p14:creationId xmlns:p14="http://schemas.microsoft.com/office/powerpoint/2010/main" val="2774495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62538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/>
              <a:t>Download</a:t>
            </a:r>
            <a:r>
              <a:rPr lang="en-US" altLang="zh-TW" dirty="0"/>
              <a:t> images and choose a style image and a content image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760" y="1120676"/>
            <a:ext cx="6492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=(14,10))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sobel</a:t>
            </a:r>
            <a:r>
              <a:rPr lang="en-US" altLang="zh-TW" dirty="0"/>
              <a:t> = </a:t>
            </a:r>
            <a:r>
              <a:rPr lang="en-US" altLang="zh-TW" dirty="0" err="1"/>
              <a:t>tf.image.sobel_edges</a:t>
            </a:r>
            <a:r>
              <a:rPr lang="en-US" altLang="zh-TW" dirty="0"/>
              <a:t>(</a:t>
            </a:r>
            <a:r>
              <a:rPr lang="en-US" altLang="zh-TW" dirty="0" err="1"/>
              <a:t>content_image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plt.subplot</a:t>
            </a:r>
            <a:r>
              <a:rPr lang="en-US" altLang="zh-TW" dirty="0"/>
              <a:t>(1,2,1)</a:t>
            </a:r>
          </a:p>
          <a:p>
            <a:r>
              <a:rPr lang="en-US" altLang="zh-TW" dirty="0" err="1"/>
              <a:t>imshow</a:t>
            </a:r>
            <a:r>
              <a:rPr lang="en-US" altLang="zh-TW" dirty="0"/>
              <a:t>(clip_0_1(</a:t>
            </a:r>
            <a:r>
              <a:rPr lang="en-US" altLang="zh-TW" dirty="0" err="1"/>
              <a:t>sobel</a:t>
            </a:r>
            <a:r>
              <a:rPr lang="en-US" altLang="zh-TW" dirty="0"/>
              <a:t>[...,0]/4+0.5), "Horizontal </a:t>
            </a:r>
            <a:r>
              <a:rPr lang="en-US" altLang="zh-TW" dirty="0" err="1"/>
              <a:t>Sobel</a:t>
            </a:r>
            <a:r>
              <a:rPr lang="en-US" altLang="zh-TW" dirty="0"/>
              <a:t>-edges")</a:t>
            </a:r>
          </a:p>
          <a:p>
            <a:r>
              <a:rPr lang="en-US" altLang="zh-TW" dirty="0" err="1"/>
              <a:t>plt.subplot</a:t>
            </a:r>
            <a:r>
              <a:rPr lang="en-US" altLang="zh-TW" dirty="0"/>
              <a:t>(1,2,2)</a:t>
            </a:r>
          </a:p>
          <a:p>
            <a:r>
              <a:rPr lang="en-US" altLang="zh-TW" dirty="0" err="1"/>
              <a:t>imshow</a:t>
            </a:r>
            <a:r>
              <a:rPr lang="en-US" altLang="zh-TW" dirty="0"/>
              <a:t>(clip_0_1(</a:t>
            </a:r>
            <a:r>
              <a:rPr lang="en-US" altLang="zh-TW" dirty="0" err="1"/>
              <a:t>sobel</a:t>
            </a:r>
            <a:r>
              <a:rPr lang="en-US" altLang="zh-TW" dirty="0"/>
              <a:t>[...,1]/4+0.5), "Vertical </a:t>
            </a:r>
            <a:r>
              <a:rPr lang="en-US" altLang="zh-TW" dirty="0" err="1"/>
              <a:t>Sobel</a:t>
            </a:r>
            <a:r>
              <a:rPr lang="en-US" altLang="zh-TW" dirty="0"/>
              <a:t>-edges")</a:t>
            </a:r>
          </a:p>
        </p:txBody>
      </p:sp>
    </p:spTree>
    <p:extLst>
      <p:ext uri="{BB962C8B-B14F-4D97-AF65-F5344CB8AC3E}">
        <p14:creationId xmlns:p14="http://schemas.microsoft.com/office/powerpoint/2010/main" val="2774495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62538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/>
              <a:t>Download</a:t>
            </a:r>
            <a:r>
              <a:rPr lang="en-US" altLang="zh-TW" dirty="0"/>
              <a:t> images and choose a style image and a content image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760" y="1171486"/>
            <a:ext cx="7475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total_variation_loss</a:t>
            </a:r>
            <a:r>
              <a:rPr lang="en-US" altLang="zh-TW" dirty="0"/>
              <a:t>(image):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x_deltas</a:t>
            </a:r>
            <a:r>
              <a:rPr lang="en-US" altLang="zh-TW" dirty="0"/>
              <a:t>, </a:t>
            </a:r>
            <a:r>
              <a:rPr lang="en-US" altLang="zh-TW" dirty="0" err="1"/>
              <a:t>y_deltas</a:t>
            </a:r>
            <a:r>
              <a:rPr lang="en-US" altLang="zh-TW" dirty="0"/>
              <a:t> = </a:t>
            </a:r>
            <a:r>
              <a:rPr lang="en-US" altLang="zh-TW" dirty="0" err="1"/>
              <a:t>high_pass_x_y</a:t>
            </a:r>
            <a:r>
              <a:rPr lang="en-US" altLang="zh-TW" dirty="0"/>
              <a:t>(image)</a:t>
            </a:r>
          </a:p>
          <a:p>
            <a:r>
              <a:rPr lang="en-US" altLang="zh-TW" dirty="0"/>
              <a:t>  return </a:t>
            </a:r>
            <a:r>
              <a:rPr lang="en-US" altLang="zh-TW" dirty="0" err="1"/>
              <a:t>tf.reduce_sum</a:t>
            </a:r>
            <a:r>
              <a:rPr lang="en-US" altLang="zh-TW" dirty="0"/>
              <a:t>(</a:t>
            </a:r>
            <a:r>
              <a:rPr lang="en-US" altLang="zh-TW" dirty="0" err="1"/>
              <a:t>tf.abs</a:t>
            </a:r>
            <a:r>
              <a:rPr lang="en-US" altLang="zh-TW" dirty="0"/>
              <a:t>(</a:t>
            </a:r>
            <a:r>
              <a:rPr lang="en-US" altLang="zh-TW" dirty="0" err="1"/>
              <a:t>x_deltas</a:t>
            </a:r>
            <a:r>
              <a:rPr lang="en-US" altLang="zh-TW" dirty="0"/>
              <a:t>)) + </a:t>
            </a:r>
            <a:r>
              <a:rPr lang="en-US" altLang="zh-TW" dirty="0" err="1"/>
              <a:t>tf.reduce_sum</a:t>
            </a:r>
            <a:r>
              <a:rPr lang="en-US" altLang="zh-TW" dirty="0"/>
              <a:t>(</a:t>
            </a:r>
            <a:r>
              <a:rPr lang="en-US" altLang="zh-TW" dirty="0" err="1"/>
              <a:t>tf.abs</a:t>
            </a:r>
            <a:r>
              <a:rPr lang="en-US" altLang="zh-TW" dirty="0"/>
              <a:t>(</a:t>
            </a:r>
            <a:r>
              <a:rPr lang="en-US" altLang="zh-TW" dirty="0" err="1"/>
              <a:t>y_deltas</a:t>
            </a:r>
            <a:r>
              <a:rPr lang="en-US" altLang="zh-TW" dirty="0"/>
              <a:t>))</a:t>
            </a:r>
          </a:p>
        </p:txBody>
      </p:sp>
      <p:sp>
        <p:nvSpPr>
          <p:cNvPr id="6" name="矩形 5"/>
          <p:cNvSpPr/>
          <p:nvPr/>
        </p:nvSpPr>
        <p:spPr>
          <a:xfrm>
            <a:off x="365760" y="2261354"/>
            <a:ext cx="3593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total_variation_loss</a:t>
            </a:r>
            <a:r>
              <a:rPr lang="en-US" altLang="zh-TW" dirty="0"/>
              <a:t>(image).</a:t>
            </a:r>
            <a:r>
              <a:rPr lang="en-US" altLang="zh-TW" dirty="0" err="1"/>
              <a:t>numpy</a:t>
            </a:r>
            <a:r>
              <a:rPr lang="en-US" altLang="zh-TW" dirty="0"/>
              <a:t>()</a:t>
            </a:r>
          </a:p>
        </p:txBody>
      </p:sp>
      <p:sp>
        <p:nvSpPr>
          <p:cNvPr id="7" name="矩形 6"/>
          <p:cNvSpPr/>
          <p:nvPr/>
        </p:nvSpPr>
        <p:spPr>
          <a:xfrm>
            <a:off x="365760" y="2651760"/>
            <a:ext cx="3936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tf.image.total_variation</a:t>
            </a:r>
            <a:r>
              <a:rPr lang="en-US" altLang="zh-TW" dirty="0"/>
              <a:t>(image).</a:t>
            </a:r>
            <a:r>
              <a:rPr lang="en-US" altLang="zh-TW" dirty="0" err="1"/>
              <a:t>numpy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74495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62538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/>
              <a:t>Download</a:t>
            </a:r>
            <a:r>
              <a:rPr lang="en-US" altLang="zh-TW" dirty="0"/>
              <a:t> images and choose a style image and a content image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760" y="1106924"/>
            <a:ext cx="2662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total_variation_weight</a:t>
            </a:r>
            <a:r>
              <a:rPr lang="en-US" altLang="zh-TW" dirty="0"/>
              <a:t>=30</a:t>
            </a:r>
          </a:p>
        </p:txBody>
      </p:sp>
      <p:sp>
        <p:nvSpPr>
          <p:cNvPr id="6" name="矩形 5"/>
          <p:cNvSpPr/>
          <p:nvPr/>
        </p:nvSpPr>
        <p:spPr>
          <a:xfrm>
            <a:off x="365760" y="1476256"/>
            <a:ext cx="64922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@</a:t>
            </a:r>
            <a:r>
              <a:rPr lang="en-US" altLang="zh-TW" dirty="0" err="1"/>
              <a:t>tf.function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train_step</a:t>
            </a:r>
            <a:r>
              <a:rPr lang="en-US" altLang="zh-TW" dirty="0"/>
              <a:t>(image):</a:t>
            </a:r>
          </a:p>
          <a:p>
            <a:r>
              <a:rPr lang="en-US" altLang="zh-TW" dirty="0"/>
              <a:t>  with </a:t>
            </a:r>
            <a:r>
              <a:rPr lang="en-US" altLang="zh-TW" dirty="0" err="1"/>
              <a:t>tf.GradientTape</a:t>
            </a:r>
            <a:r>
              <a:rPr lang="en-US" altLang="zh-TW" dirty="0"/>
              <a:t>() as tape:</a:t>
            </a:r>
          </a:p>
          <a:p>
            <a:r>
              <a:rPr lang="en-US" altLang="zh-TW" dirty="0"/>
              <a:t>    outputs = extractor(image)</a:t>
            </a:r>
          </a:p>
          <a:p>
            <a:r>
              <a:rPr lang="en-US" altLang="zh-TW" dirty="0"/>
              <a:t>    loss = </a:t>
            </a:r>
            <a:r>
              <a:rPr lang="en-US" altLang="zh-TW" dirty="0" err="1"/>
              <a:t>style_content_loss</a:t>
            </a:r>
            <a:r>
              <a:rPr lang="en-US" altLang="zh-TW" dirty="0"/>
              <a:t>(outputs)</a:t>
            </a:r>
          </a:p>
          <a:p>
            <a:r>
              <a:rPr lang="en-US" altLang="zh-TW" dirty="0"/>
              <a:t>    loss += </a:t>
            </a:r>
            <a:r>
              <a:rPr lang="en-US" altLang="zh-TW" dirty="0" err="1"/>
              <a:t>total_variation_weight</a:t>
            </a:r>
            <a:r>
              <a:rPr lang="en-US" altLang="zh-TW" dirty="0"/>
              <a:t>*</a:t>
            </a:r>
            <a:r>
              <a:rPr lang="en-US" altLang="zh-TW" dirty="0" err="1"/>
              <a:t>tf.image.total_variation</a:t>
            </a:r>
            <a:r>
              <a:rPr lang="en-US" altLang="zh-TW" dirty="0"/>
              <a:t>(image)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grad = </a:t>
            </a:r>
            <a:r>
              <a:rPr lang="en-US" altLang="zh-TW" dirty="0" err="1"/>
              <a:t>tape.gradient</a:t>
            </a:r>
            <a:r>
              <a:rPr lang="en-US" altLang="zh-TW" dirty="0"/>
              <a:t>(loss, image)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opt.apply_gradients</a:t>
            </a:r>
            <a:r>
              <a:rPr lang="en-US" altLang="zh-TW" dirty="0"/>
              <a:t>([(grad, image)])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image.assign</a:t>
            </a:r>
            <a:r>
              <a:rPr lang="en-US" altLang="zh-TW" dirty="0"/>
              <a:t>(clip_0_1(image))</a:t>
            </a:r>
          </a:p>
        </p:txBody>
      </p:sp>
      <p:sp>
        <p:nvSpPr>
          <p:cNvPr id="7" name="矩形 6"/>
          <p:cNvSpPr/>
          <p:nvPr/>
        </p:nvSpPr>
        <p:spPr>
          <a:xfrm>
            <a:off x="365760" y="4535924"/>
            <a:ext cx="3462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image = </a:t>
            </a:r>
            <a:r>
              <a:rPr lang="en-US" altLang="zh-TW" dirty="0" err="1"/>
              <a:t>tf.Variable</a:t>
            </a:r>
            <a:r>
              <a:rPr lang="en-US" altLang="zh-TW" dirty="0"/>
              <a:t>(</a:t>
            </a:r>
            <a:r>
              <a:rPr lang="en-US" altLang="zh-TW" dirty="0" err="1"/>
              <a:t>content_image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4495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62538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/>
              <a:t>Download</a:t>
            </a:r>
            <a:r>
              <a:rPr lang="en-US" altLang="zh-TW" dirty="0"/>
              <a:t> images and choose a style image and a content image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" y="889844"/>
            <a:ext cx="64922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 time</a:t>
            </a:r>
          </a:p>
          <a:p>
            <a:r>
              <a:rPr lang="en-US" altLang="zh-TW" dirty="0"/>
              <a:t>start = </a:t>
            </a:r>
            <a:r>
              <a:rPr lang="en-US" altLang="zh-TW" dirty="0" err="1"/>
              <a:t>time.time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epochs = 10</a:t>
            </a:r>
          </a:p>
          <a:p>
            <a:r>
              <a:rPr lang="en-US" altLang="zh-TW" dirty="0" err="1"/>
              <a:t>steps_per_epoch</a:t>
            </a:r>
            <a:r>
              <a:rPr lang="en-US" altLang="zh-TW" dirty="0"/>
              <a:t> = 100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step = 0</a:t>
            </a:r>
          </a:p>
          <a:p>
            <a:r>
              <a:rPr lang="en-US" altLang="zh-TW" dirty="0"/>
              <a:t>for n in range(epochs):</a:t>
            </a:r>
          </a:p>
          <a:p>
            <a:r>
              <a:rPr lang="en-US" altLang="zh-TW" dirty="0"/>
              <a:t>  for m in range(</a:t>
            </a:r>
            <a:r>
              <a:rPr lang="en-US" altLang="zh-TW" dirty="0" err="1"/>
              <a:t>steps_per_epoch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  step += 1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train_step</a:t>
            </a:r>
            <a:r>
              <a:rPr lang="en-US" altLang="zh-TW" dirty="0"/>
              <a:t>(image)</a:t>
            </a:r>
          </a:p>
          <a:p>
            <a:r>
              <a:rPr lang="en-US" altLang="zh-TW" dirty="0"/>
              <a:t>    print(".", end='')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display.clear_output</a:t>
            </a:r>
            <a:r>
              <a:rPr lang="en-US" altLang="zh-TW" dirty="0"/>
              <a:t>(wait=True)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display.display</a:t>
            </a:r>
            <a:r>
              <a:rPr lang="en-US" altLang="zh-TW" dirty="0"/>
              <a:t>(</a:t>
            </a:r>
            <a:r>
              <a:rPr lang="en-US" altLang="zh-TW" dirty="0" err="1"/>
              <a:t>tensor_to_image</a:t>
            </a:r>
            <a:r>
              <a:rPr lang="en-US" altLang="zh-TW" dirty="0"/>
              <a:t>(image))</a:t>
            </a:r>
          </a:p>
          <a:p>
            <a:r>
              <a:rPr lang="en-US" altLang="zh-TW" dirty="0"/>
              <a:t>  print("Train step: {}".format(step))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end = </a:t>
            </a:r>
            <a:r>
              <a:rPr lang="en-US" altLang="zh-TW" dirty="0" err="1"/>
              <a:t>time.time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print("Total time: {:.1f}".format(end-start))</a:t>
            </a:r>
          </a:p>
        </p:txBody>
      </p:sp>
    </p:spTree>
    <p:extLst>
      <p:ext uri="{BB962C8B-B14F-4D97-AF65-F5344CB8AC3E}">
        <p14:creationId xmlns:p14="http://schemas.microsoft.com/office/powerpoint/2010/main" val="2311605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62538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/>
              <a:t>Download</a:t>
            </a:r>
            <a:r>
              <a:rPr lang="en-US" altLang="zh-TW" dirty="0"/>
              <a:t> images and choose a style image and a content image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" y="937261"/>
            <a:ext cx="6492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file_name</a:t>
            </a:r>
            <a:r>
              <a:rPr lang="en-US" altLang="zh-TW" dirty="0"/>
              <a:t> = 'stylized-image.png'</a:t>
            </a:r>
          </a:p>
          <a:p>
            <a:r>
              <a:rPr lang="en-US" altLang="zh-TW" dirty="0" err="1"/>
              <a:t>tensor_to_image</a:t>
            </a:r>
            <a:r>
              <a:rPr lang="en-US" altLang="zh-TW" dirty="0"/>
              <a:t>(image).save(</a:t>
            </a:r>
            <a:r>
              <a:rPr lang="en-US" altLang="zh-TW" dirty="0" err="1"/>
              <a:t>file_name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try:</a:t>
            </a:r>
          </a:p>
          <a:p>
            <a:r>
              <a:rPr lang="en-US" altLang="zh-TW" dirty="0"/>
              <a:t>  from </a:t>
            </a:r>
            <a:r>
              <a:rPr lang="en-US" altLang="zh-TW" dirty="0" err="1"/>
              <a:t>google.colab</a:t>
            </a:r>
            <a:r>
              <a:rPr lang="en-US" altLang="zh-TW" dirty="0"/>
              <a:t> import files</a:t>
            </a:r>
          </a:p>
          <a:p>
            <a:r>
              <a:rPr lang="en-US" altLang="zh-TW" dirty="0"/>
              <a:t>except </a:t>
            </a:r>
            <a:r>
              <a:rPr lang="en-US" altLang="zh-TW" dirty="0" err="1"/>
              <a:t>ImportError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   pass</a:t>
            </a:r>
          </a:p>
          <a:p>
            <a:r>
              <a:rPr lang="en-US" altLang="zh-TW" dirty="0"/>
              <a:t>else: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files.download</a:t>
            </a:r>
            <a:r>
              <a:rPr lang="en-US" altLang="zh-TW" dirty="0"/>
              <a:t>(</a:t>
            </a:r>
            <a:r>
              <a:rPr lang="en-US" altLang="zh-TW" dirty="0" err="1"/>
              <a:t>file_name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160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57400" y="266319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chemeClr val="bg1"/>
                </a:solidFill>
              </a:rPr>
              <a:t>Neural </a:t>
            </a:r>
            <a:r>
              <a:rPr lang="en-US" altLang="zh-TW" sz="3600" b="1" dirty="0">
                <a:solidFill>
                  <a:schemeClr val="bg1"/>
                </a:solidFill>
              </a:rPr>
              <a:t>style transfer</a:t>
            </a:r>
          </a:p>
          <a:p>
            <a:pPr algn="ctr"/>
            <a:r>
              <a:rPr lang="zh-TW" altLang="en-US" sz="3600" b="1" dirty="0" smtClean="0">
                <a:solidFill>
                  <a:schemeClr val="bg1"/>
                </a:solidFill>
              </a:rPr>
              <a:t>神經風格轉換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74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5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83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83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50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83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8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leemeng.tw/gpt2-language-model-generate-chinese-jing-yong-novels.html</a:t>
            </a:r>
            <a:endParaRPr lang="en-US" altLang="zh-TW" sz="2000" dirty="0" smtClean="0"/>
          </a:p>
          <a:p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www.mdeditor.tw/pl/2tMk/zh-tw</a:t>
            </a:r>
            <a:endParaRPr lang="en-US" altLang="zh-TW" sz="2000" dirty="0" smtClean="0"/>
          </a:p>
          <a:p>
            <a:r>
              <a:rPr lang="en-US" altLang="zh-TW" sz="2000" dirty="0">
                <a:hlinkClick r:id="rId4"/>
              </a:rPr>
              <a:t>https://</a:t>
            </a:r>
            <a:r>
              <a:rPr lang="en-US" altLang="zh-TW" sz="2000" dirty="0" smtClean="0">
                <a:hlinkClick r:id="rId4"/>
              </a:rPr>
              <a:t>openaccess.thecvf.com/content_cvpr_2018/papers/Chen_CartoonGAN_Generative_Adversarial_CVPR_2018_paper.pdf</a:t>
            </a:r>
            <a:endParaRPr lang="en-US" altLang="zh-TW" sz="2000" dirty="0"/>
          </a:p>
          <a:p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18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5760" y="837337"/>
            <a:ext cx="834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 </a:t>
            </a:r>
            <a:r>
              <a:rPr lang="en-US" altLang="zh-TW" dirty="0" err="1"/>
              <a:t>os</a:t>
            </a:r>
            <a:endParaRPr lang="en-US" altLang="zh-TW" dirty="0"/>
          </a:p>
          <a:p>
            <a:r>
              <a:rPr lang="en-US" altLang="zh-TW" dirty="0"/>
              <a:t>import </a:t>
            </a:r>
            <a:r>
              <a:rPr lang="en-US" altLang="zh-TW" dirty="0" err="1"/>
              <a:t>tensorflow</a:t>
            </a:r>
            <a:r>
              <a:rPr lang="en-US" altLang="zh-TW" dirty="0"/>
              <a:t> as </a:t>
            </a:r>
            <a:r>
              <a:rPr lang="en-US" altLang="zh-TW" dirty="0" err="1"/>
              <a:t>tf</a:t>
            </a:r>
            <a:endParaRPr lang="en-US" altLang="zh-TW" dirty="0"/>
          </a:p>
          <a:p>
            <a:r>
              <a:rPr lang="en-US" altLang="zh-TW" dirty="0"/>
              <a:t># Load compressed models from </a:t>
            </a:r>
            <a:r>
              <a:rPr lang="en-US" altLang="zh-TW" dirty="0" err="1"/>
              <a:t>tensorflow_hub</a:t>
            </a:r>
            <a:endParaRPr lang="en-US" altLang="zh-TW" dirty="0"/>
          </a:p>
          <a:p>
            <a:r>
              <a:rPr lang="en-US" altLang="zh-TW" dirty="0" err="1"/>
              <a:t>os.environ</a:t>
            </a:r>
            <a:r>
              <a:rPr lang="en-US" altLang="zh-TW" dirty="0"/>
              <a:t>['TFHUB_MODEL_LOAD_FORMAT'] = 'COMPRESSED'</a:t>
            </a:r>
          </a:p>
        </p:txBody>
      </p:sp>
      <p:sp>
        <p:nvSpPr>
          <p:cNvPr id="5" name="矩形 4"/>
          <p:cNvSpPr/>
          <p:nvPr/>
        </p:nvSpPr>
        <p:spPr>
          <a:xfrm>
            <a:off x="365760" y="2270820"/>
            <a:ext cx="83439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 </a:t>
            </a:r>
            <a:r>
              <a:rPr lang="en-US" altLang="zh-TW" dirty="0" err="1"/>
              <a:t>IPython.display</a:t>
            </a:r>
            <a:r>
              <a:rPr lang="en-US" altLang="zh-TW" dirty="0"/>
              <a:t> as display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import </a:t>
            </a:r>
            <a:r>
              <a:rPr lang="en-US" altLang="zh-TW" dirty="0" err="1"/>
              <a:t>matplotlib</a:t>
            </a:r>
            <a:r>
              <a:rPr lang="en-US" altLang="zh-TW" dirty="0"/>
              <a:t> as </a:t>
            </a:r>
            <a:r>
              <a:rPr lang="en-US" altLang="zh-TW" dirty="0" err="1"/>
              <a:t>mpl</a:t>
            </a:r>
            <a:endParaRPr lang="en-US" altLang="zh-TW" dirty="0"/>
          </a:p>
          <a:p>
            <a:r>
              <a:rPr lang="en-US" altLang="zh-TW" dirty="0" err="1"/>
              <a:t>mpl.rcParams</a:t>
            </a:r>
            <a:r>
              <a:rPr lang="en-US" altLang="zh-TW" dirty="0"/>
              <a:t>['</a:t>
            </a:r>
            <a:r>
              <a:rPr lang="en-US" altLang="zh-TW" dirty="0" err="1"/>
              <a:t>figure.figsize</a:t>
            </a:r>
            <a:r>
              <a:rPr lang="en-US" altLang="zh-TW" dirty="0"/>
              <a:t>'] = (12,12)</a:t>
            </a:r>
          </a:p>
          <a:p>
            <a:r>
              <a:rPr lang="en-US" altLang="zh-TW" dirty="0" err="1"/>
              <a:t>mpl.rcParams</a:t>
            </a:r>
            <a:r>
              <a:rPr lang="en-US" altLang="zh-TW" dirty="0"/>
              <a:t>['</a:t>
            </a:r>
            <a:r>
              <a:rPr lang="en-US" altLang="zh-TW" dirty="0" err="1"/>
              <a:t>axes.grid</a:t>
            </a:r>
            <a:r>
              <a:rPr lang="en-US" altLang="zh-TW" dirty="0"/>
              <a:t>'] = False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import </a:t>
            </a:r>
            <a:r>
              <a:rPr lang="en-US" altLang="zh-TW" dirty="0" err="1"/>
              <a:t>numpy</a:t>
            </a:r>
            <a:r>
              <a:rPr lang="en-US" altLang="zh-TW" dirty="0"/>
              <a:t> as </a:t>
            </a:r>
            <a:r>
              <a:rPr lang="en-US" altLang="zh-TW" dirty="0" err="1"/>
              <a:t>np</a:t>
            </a:r>
            <a:endParaRPr lang="en-US" altLang="zh-TW" dirty="0"/>
          </a:p>
          <a:p>
            <a:r>
              <a:rPr lang="en-US" altLang="zh-TW" dirty="0"/>
              <a:t>import </a:t>
            </a:r>
            <a:r>
              <a:rPr lang="en-US" altLang="zh-TW" dirty="0" err="1"/>
              <a:t>PIL.Image</a:t>
            </a:r>
            <a:endParaRPr lang="en-US" altLang="zh-TW" dirty="0"/>
          </a:p>
          <a:p>
            <a:r>
              <a:rPr lang="en-US" altLang="zh-TW" dirty="0"/>
              <a:t>import time</a:t>
            </a:r>
          </a:p>
          <a:p>
            <a:r>
              <a:rPr lang="en-US" altLang="zh-TW" dirty="0"/>
              <a:t>import </a:t>
            </a:r>
            <a:r>
              <a:rPr lang="en-US" altLang="zh-TW" dirty="0" err="1"/>
              <a:t>functools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365760" y="318254"/>
            <a:ext cx="30333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Import and configure modules</a:t>
            </a:r>
          </a:p>
        </p:txBody>
      </p:sp>
      <p:sp>
        <p:nvSpPr>
          <p:cNvPr id="7" name="矩形 6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01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1470" y="1110318"/>
            <a:ext cx="82181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tensor_to_image</a:t>
            </a:r>
            <a:r>
              <a:rPr lang="en-US" altLang="zh-TW" dirty="0"/>
              <a:t>(tensor):</a:t>
            </a:r>
          </a:p>
          <a:p>
            <a:r>
              <a:rPr lang="en-US" altLang="zh-TW" dirty="0"/>
              <a:t>  tensor = tensor*255</a:t>
            </a:r>
          </a:p>
          <a:p>
            <a:r>
              <a:rPr lang="en-US" altLang="zh-TW" dirty="0"/>
              <a:t>  tensor = </a:t>
            </a:r>
            <a:r>
              <a:rPr lang="en-US" altLang="zh-TW" dirty="0" err="1"/>
              <a:t>np.array</a:t>
            </a:r>
            <a:r>
              <a:rPr lang="en-US" altLang="zh-TW" dirty="0"/>
              <a:t>(tensor, </a:t>
            </a:r>
            <a:r>
              <a:rPr lang="en-US" altLang="zh-TW" dirty="0" err="1"/>
              <a:t>dtype</a:t>
            </a:r>
            <a:r>
              <a:rPr lang="en-US" altLang="zh-TW" dirty="0"/>
              <a:t>=np.uint8)</a:t>
            </a:r>
          </a:p>
          <a:p>
            <a:r>
              <a:rPr lang="en-US" altLang="zh-TW" dirty="0"/>
              <a:t>  if </a:t>
            </a:r>
            <a:r>
              <a:rPr lang="en-US" altLang="zh-TW" dirty="0" err="1"/>
              <a:t>np.ndim</a:t>
            </a:r>
            <a:r>
              <a:rPr lang="en-US" altLang="zh-TW" dirty="0"/>
              <a:t>(tensor)&gt;3:</a:t>
            </a:r>
          </a:p>
          <a:p>
            <a:r>
              <a:rPr lang="en-US" altLang="zh-TW" dirty="0"/>
              <a:t>    assert </a:t>
            </a:r>
            <a:r>
              <a:rPr lang="en-US" altLang="zh-TW" dirty="0" err="1"/>
              <a:t>tensor.shape</a:t>
            </a:r>
            <a:r>
              <a:rPr lang="en-US" altLang="zh-TW" dirty="0"/>
              <a:t>[0] == 1</a:t>
            </a:r>
          </a:p>
          <a:p>
            <a:r>
              <a:rPr lang="en-US" altLang="zh-TW" dirty="0"/>
              <a:t>    tensor = tensor[0]</a:t>
            </a:r>
          </a:p>
          <a:p>
            <a:r>
              <a:rPr lang="en-US" altLang="zh-TW" dirty="0"/>
              <a:t>  return </a:t>
            </a:r>
            <a:r>
              <a:rPr lang="en-US" altLang="zh-TW" dirty="0" err="1"/>
              <a:t>PIL.Image.fromarray</a:t>
            </a:r>
            <a:r>
              <a:rPr lang="en-US" altLang="zh-TW" dirty="0"/>
              <a:t>(tensor)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318254"/>
            <a:ext cx="30333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Import and configure modules</a:t>
            </a:r>
          </a:p>
        </p:txBody>
      </p:sp>
      <p:sp>
        <p:nvSpPr>
          <p:cNvPr id="4" name="矩形 3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528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890" y="1349008"/>
            <a:ext cx="8572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content_path</a:t>
            </a:r>
            <a:r>
              <a:rPr lang="en-US" altLang="zh-TW" dirty="0"/>
              <a:t> = </a:t>
            </a:r>
            <a:r>
              <a:rPr lang="en-US" altLang="zh-TW" dirty="0" err="1"/>
              <a:t>tf.keras.utils.get_file</a:t>
            </a:r>
            <a:r>
              <a:rPr lang="en-US" altLang="zh-TW" dirty="0"/>
              <a:t>('YellowLabradorLooking_new.jpg', 'https://storage.googleapis.com/download.tensorflow.org/</a:t>
            </a:r>
            <a:r>
              <a:rPr lang="en-US" altLang="zh-TW" dirty="0" err="1"/>
              <a:t>example_images</a:t>
            </a:r>
            <a:r>
              <a:rPr lang="en-US" altLang="zh-TW" dirty="0"/>
              <a:t>/YellowLabradorLooking_new.jpg')</a:t>
            </a:r>
          </a:p>
          <a:p>
            <a:r>
              <a:rPr lang="en-US" altLang="zh-TW" dirty="0" err="1"/>
              <a:t>style_path</a:t>
            </a:r>
            <a:r>
              <a:rPr lang="en-US" altLang="zh-TW" dirty="0"/>
              <a:t> = </a:t>
            </a:r>
            <a:r>
              <a:rPr lang="en-US" altLang="zh-TW" dirty="0" err="1"/>
              <a:t>tf.keras.utils.get_file</a:t>
            </a:r>
            <a:r>
              <a:rPr lang="en-US" altLang="zh-TW" dirty="0"/>
              <a:t>('kandinsky5.jpg','https://storage.googleapis.com/download.tensorflow.org/</a:t>
            </a:r>
            <a:r>
              <a:rPr lang="en-US" altLang="zh-TW" dirty="0" err="1"/>
              <a:t>example_images</a:t>
            </a:r>
            <a:r>
              <a:rPr lang="en-US" altLang="zh-TW" dirty="0"/>
              <a:t>/Vassily_Kandinsky%2C_1913_-_Composition_7.jpg')</a:t>
            </a:r>
          </a:p>
        </p:txBody>
      </p:sp>
      <p:sp>
        <p:nvSpPr>
          <p:cNvPr id="4" name="矩形 3"/>
          <p:cNvSpPr/>
          <p:nvPr/>
        </p:nvSpPr>
        <p:spPr>
          <a:xfrm>
            <a:off x="365760" y="318254"/>
            <a:ext cx="62538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/>
              <a:t>Download</a:t>
            </a:r>
            <a:r>
              <a:rPr lang="en-US" altLang="zh-TW" dirty="0"/>
              <a:t> images and choose a style image and a content image</a:t>
            </a:r>
          </a:p>
        </p:txBody>
      </p:sp>
      <p:sp>
        <p:nvSpPr>
          <p:cNvPr id="5" name="矩形 4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528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788805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Define a function to load an image and limit its maximum dimension to 512 pixels.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1028343"/>
            <a:ext cx="64922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load_img</a:t>
            </a:r>
            <a:r>
              <a:rPr lang="en-US" altLang="zh-TW" dirty="0"/>
              <a:t>(</a:t>
            </a:r>
            <a:r>
              <a:rPr lang="en-US" altLang="zh-TW" dirty="0" err="1"/>
              <a:t>path_to_img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max_dim</a:t>
            </a:r>
            <a:r>
              <a:rPr lang="en-US" altLang="zh-TW" dirty="0"/>
              <a:t> = 512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img</a:t>
            </a:r>
            <a:r>
              <a:rPr lang="en-US" altLang="zh-TW" dirty="0"/>
              <a:t> = </a:t>
            </a:r>
            <a:r>
              <a:rPr lang="en-US" altLang="zh-TW" dirty="0" err="1"/>
              <a:t>tf.io.read_file</a:t>
            </a:r>
            <a:r>
              <a:rPr lang="en-US" altLang="zh-TW" dirty="0"/>
              <a:t>(</a:t>
            </a:r>
            <a:r>
              <a:rPr lang="en-US" altLang="zh-TW" dirty="0" err="1"/>
              <a:t>path_to_img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img</a:t>
            </a:r>
            <a:r>
              <a:rPr lang="en-US" altLang="zh-TW" dirty="0"/>
              <a:t> = </a:t>
            </a:r>
            <a:r>
              <a:rPr lang="en-US" altLang="zh-TW" dirty="0" err="1"/>
              <a:t>tf.image.decode_image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, channels=3)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img</a:t>
            </a:r>
            <a:r>
              <a:rPr lang="en-US" altLang="zh-TW" dirty="0"/>
              <a:t> = </a:t>
            </a:r>
            <a:r>
              <a:rPr lang="en-US" altLang="zh-TW" dirty="0" err="1"/>
              <a:t>tf.image.convert_image_dtype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, tf.float32)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shape = </a:t>
            </a:r>
            <a:r>
              <a:rPr lang="en-US" altLang="zh-TW" dirty="0" err="1"/>
              <a:t>tf.cast</a:t>
            </a:r>
            <a:r>
              <a:rPr lang="en-US" altLang="zh-TW" dirty="0"/>
              <a:t>(</a:t>
            </a:r>
            <a:r>
              <a:rPr lang="en-US" altLang="zh-TW" dirty="0" err="1"/>
              <a:t>tf.shape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)[:-1], tf.float32)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long_dim</a:t>
            </a:r>
            <a:r>
              <a:rPr lang="en-US" altLang="zh-TW" dirty="0"/>
              <a:t> = max(shape)</a:t>
            </a:r>
          </a:p>
          <a:p>
            <a:r>
              <a:rPr lang="en-US" altLang="zh-TW" dirty="0"/>
              <a:t>  scale = </a:t>
            </a:r>
            <a:r>
              <a:rPr lang="en-US" altLang="zh-TW" dirty="0" err="1"/>
              <a:t>max_dim</a:t>
            </a:r>
            <a:r>
              <a:rPr lang="en-US" altLang="zh-TW" dirty="0"/>
              <a:t> / </a:t>
            </a:r>
            <a:r>
              <a:rPr lang="en-US" altLang="zh-TW" dirty="0" err="1"/>
              <a:t>long_dim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 err="1"/>
              <a:t>new_shape</a:t>
            </a:r>
            <a:r>
              <a:rPr lang="en-US" altLang="zh-TW" dirty="0"/>
              <a:t> = </a:t>
            </a:r>
            <a:r>
              <a:rPr lang="en-US" altLang="zh-TW" dirty="0" err="1"/>
              <a:t>tf.cast</a:t>
            </a:r>
            <a:r>
              <a:rPr lang="en-US" altLang="zh-TW" dirty="0"/>
              <a:t>(shape * scale, tf.int32)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 err="1"/>
              <a:t>img</a:t>
            </a:r>
            <a:r>
              <a:rPr lang="en-US" altLang="zh-TW" dirty="0"/>
              <a:t> = </a:t>
            </a:r>
            <a:r>
              <a:rPr lang="en-US" altLang="zh-TW" dirty="0" err="1"/>
              <a:t>tf.image.resize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, </a:t>
            </a:r>
            <a:r>
              <a:rPr lang="en-US" altLang="zh-TW" dirty="0" err="1"/>
              <a:t>new_shape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img</a:t>
            </a:r>
            <a:r>
              <a:rPr lang="en-US" altLang="zh-TW" dirty="0"/>
              <a:t> = </a:t>
            </a:r>
            <a:r>
              <a:rPr lang="en-US" altLang="zh-TW" dirty="0" err="1"/>
              <a:t>img</a:t>
            </a:r>
            <a:r>
              <a:rPr lang="en-US" altLang="zh-TW" dirty="0"/>
              <a:t>[</a:t>
            </a:r>
            <a:r>
              <a:rPr lang="en-US" altLang="zh-TW" dirty="0" err="1"/>
              <a:t>tf.newaxis</a:t>
            </a:r>
            <a:r>
              <a:rPr lang="en-US" altLang="zh-TW" dirty="0"/>
              <a:t>, :]</a:t>
            </a:r>
          </a:p>
          <a:p>
            <a:r>
              <a:rPr lang="en-US" altLang="zh-TW" dirty="0"/>
              <a:t>  return </a:t>
            </a:r>
            <a:r>
              <a:rPr lang="en-US" altLang="zh-TW" dirty="0" err="1"/>
              <a:t>img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53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433157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Create a simple function to display an image</a:t>
            </a:r>
          </a:p>
        </p:txBody>
      </p:sp>
      <p:sp>
        <p:nvSpPr>
          <p:cNvPr id="92" name="矩形 91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9245" name="矩形 9244"/>
          <p:cNvSpPr/>
          <p:nvPr/>
        </p:nvSpPr>
        <p:spPr>
          <a:xfrm>
            <a:off x="365760" y="1190328"/>
            <a:ext cx="6492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imshow</a:t>
            </a:r>
            <a:r>
              <a:rPr lang="en-US" altLang="zh-TW" dirty="0"/>
              <a:t>(image, title=None):</a:t>
            </a:r>
          </a:p>
          <a:p>
            <a:r>
              <a:rPr lang="en-US" altLang="zh-TW" dirty="0"/>
              <a:t>  if 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image.shape</a:t>
            </a:r>
            <a:r>
              <a:rPr lang="en-US" altLang="zh-TW" dirty="0"/>
              <a:t>) &gt; 3:</a:t>
            </a:r>
          </a:p>
          <a:p>
            <a:r>
              <a:rPr lang="en-US" altLang="zh-TW" dirty="0"/>
              <a:t>    image = </a:t>
            </a:r>
            <a:r>
              <a:rPr lang="en-US" altLang="zh-TW" dirty="0" err="1"/>
              <a:t>tf.squeeze</a:t>
            </a:r>
            <a:r>
              <a:rPr lang="en-US" altLang="zh-TW" dirty="0"/>
              <a:t>(image, axis=0)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 err="1"/>
              <a:t>plt.imshow</a:t>
            </a:r>
            <a:r>
              <a:rPr lang="en-US" altLang="zh-TW" dirty="0"/>
              <a:t>(image)</a:t>
            </a:r>
          </a:p>
          <a:p>
            <a:r>
              <a:rPr lang="en-US" altLang="zh-TW" dirty="0"/>
              <a:t>  if title: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plt.title</a:t>
            </a:r>
            <a:r>
              <a:rPr lang="en-US" altLang="zh-TW" dirty="0"/>
              <a:t>(title)</a:t>
            </a:r>
          </a:p>
        </p:txBody>
      </p:sp>
      <p:sp>
        <p:nvSpPr>
          <p:cNvPr id="9246" name="矩形 9245"/>
          <p:cNvSpPr/>
          <p:nvPr/>
        </p:nvSpPr>
        <p:spPr>
          <a:xfrm>
            <a:off x="365760" y="3440698"/>
            <a:ext cx="8343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content_image</a:t>
            </a:r>
            <a:r>
              <a:rPr lang="en-US" altLang="zh-TW" dirty="0"/>
              <a:t> = </a:t>
            </a:r>
            <a:r>
              <a:rPr lang="en-US" altLang="zh-TW" dirty="0" err="1"/>
              <a:t>load_img</a:t>
            </a:r>
            <a:r>
              <a:rPr lang="en-US" altLang="zh-TW" dirty="0"/>
              <a:t>(</a:t>
            </a:r>
            <a:r>
              <a:rPr lang="en-US" altLang="zh-TW" dirty="0" err="1"/>
              <a:t>content_path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style_image</a:t>
            </a:r>
            <a:r>
              <a:rPr lang="en-US" altLang="zh-TW" dirty="0"/>
              <a:t> = </a:t>
            </a:r>
            <a:r>
              <a:rPr lang="en-US" altLang="zh-TW" dirty="0" err="1"/>
              <a:t>load_img</a:t>
            </a:r>
            <a:r>
              <a:rPr lang="en-US" altLang="zh-TW" dirty="0"/>
              <a:t>(</a:t>
            </a:r>
            <a:r>
              <a:rPr lang="en-US" altLang="zh-TW" dirty="0" err="1"/>
              <a:t>style_path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plt.subplot</a:t>
            </a:r>
            <a:r>
              <a:rPr lang="en-US" altLang="zh-TW" dirty="0"/>
              <a:t>(1, 2, 1)</a:t>
            </a:r>
          </a:p>
          <a:p>
            <a:r>
              <a:rPr lang="en-US" altLang="zh-TW" dirty="0" err="1"/>
              <a:t>imshow</a:t>
            </a:r>
            <a:r>
              <a:rPr lang="en-US" altLang="zh-TW" dirty="0"/>
              <a:t>(</a:t>
            </a:r>
            <a:r>
              <a:rPr lang="en-US" altLang="zh-TW" dirty="0" err="1"/>
              <a:t>content_image</a:t>
            </a:r>
            <a:r>
              <a:rPr lang="en-US" altLang="zh-TW" dirty="0"/>
              <a:t>, 'Content Image')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plt.subplot</a:t>
            </a:r>
            <a:r>
              <a:rPr lang="en-US" altLang="zh-TW" dirty="0"/>
              <a:t>(1, 2, 2)</a:t>
            </a:r>
          </a:p>
          <a:p>
            <a:r>
              <a:rPr lang="en-US" altLang="zh-TW" dirty="0" err="1"/>
              <a:t>imshow</a:t>
            </a:r>
            <a:r>
              <a:rPr lang="en-US" altLang="zh-TW" dirty="0"/>
              <a:t>(</a:t>
            </a:r>
            <a:r>
              <a:rPr lang="en-US" altLang="zh-TW" dirty="0" err="1"/>
              <a:t>style_image</a:t>
            </a:r>
            <a:r>
              <a:rPr lang="en-US" altLang="zh-TW" dirty="0"/>
              <a:t>, 'Style Image')</a:t>
            </a:r>
          </a:p>
        </p:txBody>
      </p:sp>
    </p:spTree>
    <p:extLst>
      <p:ext uri="{BB962C8B-B14F-4D97-AF65-F5344CB8AC3E}">
        <p14:creationId xmlns:p14="http://schemas.microsoft.com/office/powerpoint/2010/main" val="42445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318254"/>
            <a:ext cx="314060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Fast Style Transfer using TF-Hub</a:t>
            </a:r>
          </a:p>
        </p:txBody>
      </p:sp>
      <p:sp>
        <p:nvSpPr>
          <p:cNvPr id="3" name="矩形 2"/>
          <p:cNvSpPr/>
          <p:nvPr/>
        </p:nvSpPr>
        <p:spPr>
          <a:xfrm>
            <a:off x="365760" y="6271945"/>
            <a:ext cx="8343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https://www.tensorflow.org/tutorials/generative/style_transfer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" y="1190328"/>
            <a:ext cx="8343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 </a:t>
            </a:r>
            <a:r>
              <a:rPr lang="en-US" altLang="zh-TW" dirty="0" err="1"/>
              <a:t>tensorflow_hub</a:t>
            </a:r>
            <a:r>
              <a:rPr lang="en-US" altLang="zh-TW" dirty="0"/>
              <a:t> as hub</a:t>
            </a:r>
          </a:p>
          <a:p>
            <a:r>
              <a:rPr lang="en-US" altLang="zh-TW" dirty="0" err="1"/>
              <a:t>hub_model</a:t>
            </a:r>
            <a:r>
              <a:rPr lang="en-US" altLang="zh-TW" dirty="0"/>
              <a:t> = </a:t>
            </a:r>
            <a:r>
              <a:rPr lang="en-US" altLang="zh-TW" dirty="0" err="1"/>
              <a:t>hub.load</a:t>
            </a:r>
            <a:r>
              <a:rPr lang="en-US" altLang="zh-TW" dirty="0"/>
              <a:t>('https://tfhub.dev/google/magenta/arbitrary-image-stylization-v1-256/2')</a:t>
            </a:r>
          </a:p>
          <a:p>
            <a:r>
              <a:rPr lang="en-US" altLang="zh-TW" dirty="0" err="1"/>
              <a:t>stylized_image</a:t>
            </a:r>
            <a:r>
              <a:rPr lang="en-US" altLang="zh-TW" dirty="0"/>
              <a:t> = </a:t>
            </a:r>
            <a:r>
              <a:rPr lang="en-US" altLang="zh-TW" dirty="0" err="1"/>
              <a:t>hub_model</a:t>
            </a:r>
            <a:r>
              <a:rPr lang="en-US" altLang="zh-TW" dirty="0"/>
              <a:t>(</a:t>
            </a:r>
            <a:r>
              <a:rPr lang="en-US" altLang="zh-TW" dirty="0" err="1"/>
              <a:t>tf.constant</a:t>
            </a:r>
            <a:r>
              <a:rPr lang="en-US" altLang="zh-TW" dirty="0"/>
              <a:t>(</a:t>
            </a:r>
            <a:r>
              <a:rPr lang="en-US" altLang="zh-TW" dirty="0" err="1"/>
              <a:t>content_image</a:t>
            </a:r>
            <a:r>
              <a:rPr lang="en-US" altLang="zh-TW" dirty="0"/>
              <a:t>), </a:t>
            </a:r>
            <a:r>
              <a:rPr lang="en-US" altLang="zh-TW" dirty="0" err="1"/>
              <a:t>tf.constant</a:t>
            </a:r>
            <a:r>
              <a:rPr lang="en-US" altLang="zh-TW" dirty="0"/>
              <a:t>(</a:t>
            </a:r>
            <a:r>
              <a:rPr lang="en-US" altLang="zh-TW" dirty="0" err="1"/>
              <a:t>style_image</a:t>
            </a:r>
            <a:r>
              <a:rPr lang="en-US" altLang="zh-TW" dirty="0"/>
              <a:t>))[0]</a:t>
            </a:r>
          </a:p>
          <a:p>
            <a:r>
              <a:rPr lang="en-US" altLang="zh-TW" dirty="0" err="1"/>
              <a:t>tensor_to_image</a:t>
            </a:r>
            <a:r>
              <a:rPr lang="en-US" altLang="zh-TW" dirty="0"/>
              <a:t>(</a:t>
            </a:r>
            <a:r>
              <a:rPr lang="en-US" altLang="zh-TW" dirty="0" err="1"/>
              <a:t>stylized_image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453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10546</TotalTime>
  <Words>308</Words>
  <Application>Microsoft Office PowerPoint</Application>
  <PresentationFormat>如螢幕大小 (4:3)</PresentationFormat>
  <Paragraphs>301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Office 佈景主題</vt:lpstr>
      <vt:lpstr>人工智慧與資訊安全</vt:lpstr>
      <vt:lpstr>Agenda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資料來源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從資料科學到人工智慧</dc:title>
  <dc:creator>BREAKALLCTF{Letmeseesee}</dc:creator>
  <cp:lastModifiedBy>I3301</cp:lastModifiedBy>
  <cp:revision>77</cp:revision>
  <dcterms:created xsi:type="dcterms:W3CDTF">2019-04-02T10:16:23Z</dcterms:created>
  <dcterms:modified xsi:type="dcterms:W3CDTF">2020-11-04T03:38:47Z</dcterms:modified>
</cp:coreProperties>
</file>