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92" autoAdjust="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AFDF-14F6-484B-BA0C-467C45019E4A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A9341-C313-498E-BB5C-CEC9DEC19C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2223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7206-4D9C-4025-8BC8-6EFF6EE6BA29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5C47-DA58-44C4-8849-990612719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79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7206-4D9C-4025-8BC8-6EFF6EE6BA29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5C47-DA58-44C4-8849-990612719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91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7206-4D9C-4025-8BC8-6EFF6EE6BA29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5C47-DA58-44C4-8849-990612719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83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7206-4D9C-4025-8BC8-6EFF6EE6BA29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5C47-DA58-44C4-8849-990612719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7206-4D9C-4025-8BC8-6EFF6EE6BA29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5C47-DA58-44C4-8849-990612719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6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7206-4D9C-4025-8BC8-6EFF6EE6BA29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5C47-DA58-44C4-8849-990612719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48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7206-4D9C-4025-8BC8-6EFF6EE6BA29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5C47-DA58-44C4-8849-990612719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81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7206-4D9C-4025-8BC8-6EFF6EE6BA29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5C47-DA58-44C4-8849-990612719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39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7206-4D9C-4025-8BC8-6EFF6EE6BA29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5C47-DA58-44C4-8849-990612719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32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7206-4D9C-4025-8BC8-6EFF6EE6BA29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5C47-DA58-44C4-8849-990612719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67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7206-4D9C-4025-8BC8-6EFF6EE6BA29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F5C47-DA58-44C4-8849-990612719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77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67206-4D9C-4025-8BC8-6EFF6EE6BA29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F5C47-DA58-44C4-8849-990612719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74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0668" y="0"/>
            <a:ext cx="6377719" cy="1470025"/>
          </a:xfrm>
        </p:spPr>
        <p:txBody>
          <a:bodyPr>
            <a:normAutofit/>
          </a:bodyPr>
          <a:lstStyle/>
          <a:p>
            <a:pPr algn="l"/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崑山科技大學資工所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人工智慧與資訊安全</a:t>
            </a:r>
            <a:endParaRPr lang="zh-TW" altLang="en-US" sz="32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75656" y="5105400"/>
            <a:ext cx="6400800" cy="1752600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報告人</a:t>
            </a:r>
            <a:r>
              <a:rPr lang="en-US" altLang="zh-TW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莊東樺</a:t>
            </a:r>
            <a:endParaRPr lang="en-US" altLang="zh-TW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指導恩師</a:t>
            </a:r>
            <a:r>
              <a:rPr lang="en-US" altLang="zh-TW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龍大大</a:t>
            </a:r>
            <a:endParaRPr lang="en-US" altLang="zh-TW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繳交日期</a:t>
            </a:r>
            <a:r>
              <a:rPr lang="en-US" altLang="zh-TW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en-US" altLang="zh-TW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2020.11.04</a:t>
            </a:r>
            <a:endParaRPr lang="en-US" altLang="zh-TW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-20668" y="234888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 smtClean="0">
                <a:latin typeface="微軟正黑體" pitchFamily="34" charset="-120"/>
                <a:ea typeface="微軟正黑體" pitchFamily="34" charset="-120"/>
              </a:rPr>
              <a:t>基於</a:t>
            </a:r>
            <a:r>
              <a:rPr lang="en-US" altLang="zh-TW" sz="4400" dirty="0">
                <a:latin typeface="微軟正黑體" pitchFamily="34" charset="-120"/>
                <a:ea typeface="微軟正黑體" pitchFamily="34" charset="-120"/>
              </a:rPr>
              <a:t>LSTM </a:t>
            </a:r>
            <a:r>
              <a:rPr lang="zh-TW" altLang="en-US" sz="4400" dirty="0">
                <a:latin typeface="微軟正黑體" pitchFamily="34" charset="-120"/>
                <a:ea typeface="微軟正黑體" pitchFamily="34" charset="-120"/>
              </a:rPr>
              <a:t>模型的</a:t>
            </a:r>
            <a:r>
              <a:rPr lang="zh-TW" altLang="en-US" sz="4400" dirty="0" smtClean="0">
                <a:latin typeface="微軟正黑體" pitchFamily="34" charset="-120"/>
                <a:ea typeface="微軟正黑體" pitchFamily="34" charset="-120"/>
              </a:rPr>
              <a:t>寫小說人工智慧</a:t>
            </a:r>
            <a:endParaRPr lang="zh-TW" altLang="en-US" sz="44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14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Agenda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摘要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系統架構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 </a:t>
            </a:r>
            <a:br>
              <a:rPr lang="zh-TW" altLang="en-US" dirty="0"/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757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摘要</a:t>
            </a:r>
          </a:p>
        </p:txBody>
      </p:sp>
      <p:sp>
        <p:nvSpPr>
          <p:cNvPr id="6" name="矩形 5"/>
          <p:cNvSpPr/>
          <p:nvPr/>
        </p:nvSpPr>
        <p:spPr>
          <a:xfrm>
            <a:off x="4572000" y="1417638"/>
            <a:ext cx="4572000" cy="54403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normAutofit/>
          </a:bodyPr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417638"/>
            <a:ext cx="4572000" cy="5440362"/>
          </a:xfrm>
          <a:prstGeom prst="rect">
            <a:avLst/>
          </a:prstGeom>
          <a:ln>
            <a:noFill/>
          </a:ln>
        </p:spPr>
        <p:txBody>
          <a:bodyPr wrap="square">
            <a:normAutofit/>
          </a:bodyPr>
          <a:lstStyle/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0032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29</Words>
  <Application>Microsoft Office PowerPoint</Application>
  <PresentationFormat>如螢幕大小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Office 佈景主題</vt:lpstr>
      <vt:lpstr>崑山科技大學資工所 人工智慧與資訊安全</vt:lpstr>
      <vt:lpstr>Agenda</vt:lpstr>
      <vt:lpstr>摘要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崑山科技大學資工所 深度學習Deep Learning課程</dc:title>
  <dc:creator>I5302</dc:creator>
  <cp:lastModifiedBy>owner</cp:lastModifiedBy>
  <cp:revision>23</cp:revision>
  <dcterms:created xsi:type="dcterms:W3CDTF">2020-03-26T06:37:07Z</dcterms:created>
  <dcterms:modified xsi:type="dcterms:W3CDTF">2020-11-04T03:45:20Z</dcterms:modified>
</cp:coreProperties>
</file>