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風格</a:t>
            </a:r>
            <a:r>
              <a:rPr lang="zh-TW" altLang="en-US" dirty="0" smtClean="0"/>
              <a:t>轉換 </a:t>
            </a:r>
            <a:r>
              <a:rPr lang="en-US" altLang="zh-TW" dirty="0" err="1" smtClean="0"/>
              <a:t>style_transfer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161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3250" y="1764669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250" y="22251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IPython.display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display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mpl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mpl.rcParams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figure.figsize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 = 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mpl.rcParams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axes.grid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PIL.Image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time</a:t>
            </a: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functools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0" y="176343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795E26"/>
                </a:solidFill>
                <a:latin typeface="Courier New" panose="02070309020205020404" pitchFamily="49" charset="0"/>
              </a:rPr>
              <a:t>tensor_to_image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1080"/>
                </a:solidFill>
                <a:latin typeface="Courier New" panose="02070309020205020404" pitchFamily="49" charset="0"/>
              </a:rPr>
              <a:t>tensor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tensor = tensor*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255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tensor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(tensor,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dtype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=np.uint8)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np.ndim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(tensor)&gt;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assert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tensor.shape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 ==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tensor = tensor[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PIL.Image.fromarray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(tensor)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1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9818" y="167927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content_path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tf.keras.utils.get_file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'YellowLabradorLooking_new.jpg'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'https://storage.googleapis.com/download.tensorflow.org/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example_images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/YellowLabradorLooking_new.jpg'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https://commons.wikimedia.org/wiki/File:Vassily_Kandinsky,_1913_-_Composition_7.jpg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style_path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tf.keras.utils.get_file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'kandinsky5.jpg'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'https://storage.googleapis.com/download.tensorflow.org/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example_images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/Vassily_Kandinsky%2C_1913_-_Composition_7.jpg'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8" y="5529811"/>
            <a:ext cx="9650172" cy="8192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99353" y="8170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下載圖片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77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1338" y="116924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content_image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load_img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content_path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style_image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load_img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style_path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content_image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'Content Image'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style_image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'Style Image'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84" y="3643824"/>
            <a:ext cx="8535591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1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42408" y="169844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tensorflow_hub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hub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hub_module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hub.load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'https://tfhub.dev/google/magenta/arbitrary-image-stylization-v1-256/1'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stylized_image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hub_module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tf.constant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content_image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tf.constant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style_image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))[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tensor_to_image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stylized_image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34" y="3729768"/>
            <a:ext cx="3465611" cy="25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62005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11</Words>
  <Application>Microsoft Office PowerPoint</Application>
  <PresentationFormat>寬螢幕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Century Gothic</vt:lpstr>
      <vt:lpstr>Courier New</vt:lpstr>
      <vt:lpstr>Wingdings 3</vt:lpstr>
      <vt:lpstr>切割線</vt:lpstr>
      <vt:lpstr>風格轉換 style_transfer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3</cp:revision>
  <dcterms:created xsi:type="dcterms:W3CDTF">2020-11-04T03:20:24Z</dcterms:created>
  <dcterms:modified xsi:type="dcterms:W3CDTF">2020-11-04T03:48:58Z</dcterms:modified>
</cp:coreProperties>
</file>