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76" r:id="rId16"/>
    <p:sldId id="277" r:id="rId17"/>
    <p:sldId id="278" r:id="rId18"/>
    <p:sldId id="285" r:id="rId19"/>
    <p:sldId id="279" r:id="rId20"/>
    <p:sldId id="286" r:id="rId21"/>
    <p:sldId id="280" r:id="rId22"/>
    <p:sldId id="281" r:id="rId23"/>
    <p:sldId id="287" r:id="rId24"/>
    <p:sldId id="282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740" autoAdjust="0"/>
    <p:restoredTop sz="94670" autoAdjust="0"/>
  </p:normalViewPr>
  <p:slideViewPr>
    <p:cSldViewPr>
      <p:cViewPr>
        <p:scale>
          <a:sx n="125" d="100"/>
          <a:sy n="125" d="100"/>
        </p:scale>
        <p:origin x="-12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Pandas</a:t>
            </a:r>
            <a:r>
              <a:rPr lang="zh-TW" altLang="en-US" b="1" dirty="0" smtClean="0"/>
              <a:t>資料分析 學習報告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/>
              <a:t>張軒榮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307499"/>
            <a:ext cx="616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7478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[['country', 'continent']]</a:t>
            </a:r>
          </a:p>
          <a:p>
            <a:r>
              <a:rPr lang="zh-TW" altLang="en-US" dirty="0"/>
              <a:t>用 </a:t>
            </a:r>
            <a:r>
              <a:rPr lang="en-US" altLang="zh-TW" dirty="0"/>
              <a:t>list</a:t>
            </a:r>
            <a:r>
              <a:rPr lang="zh-TW" altLang="en-US" dirty="0"/>
              <a:t> 標註變數</a:t>
            </a:r>
            <a:r>
              <a:rPr lang="zh-TW" altLang="en-US" dirty="0" smtClean="0"/>
              <a:t>名稱將變數</a:t>
            </a:r>
            <a:r>
              <a:rPr lang="en-US" altLang="zh-TW" dirty="0" smtClean="0"/>
              <a:t>country,</a:t>
            </a:r>
            <a:r>
              <a:rPr lang="en-US" altLang="zh-TW" dirty="0"/>
              <a:t> 'continent</a:t>
            </a:r>
            <a:r>
              <a:rPr lang="zh-TW" altLang="en-US" dirty="0" smtClean="0"/>
              <a:t>從</a:t>
            </a:r>
            <a:r>
              <a:rPr lang="zh-TW" altLang="en-US" dirty="0"/>
              <a:t>資料框中選出</a:t>
            </a:r>
          </a:p>
        </p:txBody>
      </p:sp>
    </p:spTree>
    <p:extLst>
      <p:ext uri="{BB962C8B-B14F-4D97-AF65-F5344CB8AC3E}">
        <p14:creationId xmlns:p14="http://schemas.microsoft.com/office/powerpoint/2010/main" val="24413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0" y="1916832"/>
            <a:ext cx="8172400" cy="368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45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2007][['pop']].sum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呼叫</a:t>
            </a:r>
            <a:r>
              <a:rPr lang="en-US" altLang="zh-TW" dirty="0" err="1" smtClean="0"/>
              <a:t>dataframe</a:t>
            </a:r>
            <a:r>
              <a:rPr lang="zh-TW" altLang="en-US" dirty="0"/>
              <a:t>針對欄位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85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視覺化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1952 </a:t>
            </a:r>
            <a:r>
              <a:rPr lang="zh-TW" altLang="en-US" dirty="0"/>
              <a:t>年至 </a:t>
            </a:r>
            <a:r>
              <a:rPr lang="en-US" altLang="zh-TW" dirty="0"/>
              <a:t>2007 </a:t>
            </a:r>
            <a:r>
              <a:rPr lang="zh-TW" altLang="en-US" dirty="0"/>
              <a:t>年的人口變化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4" y="2404511"/>
            <a:ext cx="7704856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1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導入</a:t>
            </a:r>
            <a:r>
              <a:rPr lang="en-US" altLang="zh-CN" dirty="0" smtClean="0"/>
              <a:t>,year</a:t>
            </a:r>
            <a:r>
              <a:rPr lang="zh-CN" altLang="en-US" dirty="0"/>
              <a:t>為</a:t>
            </a:r>
            <a:r>
              <a:rPr lang="en-US" altLang="zh-CN" dirty="0" err="1" smtClean="0"/>
              <a:t>x,pop</a:t>
            </a:r>
            <a:r>
              <a:rPr lang="zh-CN" altLang="en-US" dirty="0"/>
              <a:t>為</a:t>
            </a:r>
            <a:r>
              <a:rPr lang="en-US" altLang="zh-CN" dirty="0" smtClean="0"/>
              <a:t>y,</a:t>
            </a:r>
            <a:r>
              <a:rPr lang="zh-CN" altLang="en-US" dirty="0"/>
              <a:t>繪製圖形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3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seaborn</a:t>
            </a:r>
            <a:r>
              <a:rPr lang="en-US" altLang="zh-TW" dirty="0"/>
              <a:t> as </a:t>
            </a:r>
            <a:r>
              <a:rPr lang="en-US" altLang="zh-TW" dirty="0" err="1"/>
              <a:t>sns</a:t>
            </a:r>
            <a:endParaRPr lang="en-US" altLang="zh-TW" dirty="0"/>
          </a:p>
          <a:p>
            <a:r>
              <a:rPr lang="zh-TW" altLang="en-US" dirty="0"/>
              <a:t>繪圖的基礎</a:t>
            </a:r>
            <a:r>
              <a:rPr lang="zh-TW" altLang="en-US" dirty="0" smtClean="0"/>
              <a:t>套件</a:t>
            </a:r>
            <a:endParaRPr lang="en-US" altLang="zh-TW" dirty="0"/>
          </a:p>
          <a:p>
            <a:r>
              <a:rPr lang="zh-TW" altLang="en-US" dirty="0" smtClean="0"/>
              <a:t>讓</a:t>
            </a:r>
            <a:r>
              <a:rPr lang="zh-TW" altLang="en-US" dirty="0"/>
              <a:t>圖形的樣式美觀</a:t>
            </a:r>
          </a:p>
        </p:txBody>
      </p:sp>
    </p:spTree>
    <p:extLst>
      <p:ext uri="{BB962C8B-B14F-4D97-AF65-F5344CB8AC3E}">
        <p14:creationId xmlns:p14="http://schemas.microsoft.com/office/powerpoint/2010/main" val="24259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中國、日本</a:t>
            </a:r>
            <a:r>
              <a:rPr lang="zh-TW" altLang="en-US" dirty="0" smtClean="0"/>
              <a:t>、與</a:t>
            </a:r>
            <a:r>
              <a:rPr lang="zh-TW" altLang="en-US" dirty="0"/>
              <a:t>臺灣資料篩選出來並繪製從 </a:t>
            </a:r>
            <a:r>
              <a:rPr lang="en-US" altLang="zh-TW" dirty="0"/>
              <a:t>1952 </a:t>
            </a:r>
            <a:r>
              <a:rPr lang="zh-TW" altLang="en-US" dirty="0"/>
              <a:t>年至 </a:t>
            </a:r>
            <a:r>
              <a:rPr lang="en-US" altLang="zh-TW" dirty="0"/>
              <a:t>2007 </a:t>
            </a:r>
            <a:r>
              <a:rPr lang="zh-TW" altLang="en-US" dirty="0"/>
              <a:t>年的平均壽命變化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299136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2007 </a:t>
            </a:r>
            <a:r>
              <a:rPr lang="zh-TW" altLang="en-US" dirty="0"/>
              <a:t>年資料篩選出來並以三個子</a:t>
            </a:r>
            <a:r>
              <a:rPr lang="zh-TW" altLang="en-US" dirty="0" smtClean="0"/>
              <a:t>圖繪製</a:t>
            </a:r>
            <a:r>
              <a:rPr lang="zh-TW" altLang="en-US" dirty="0"/>
              <a:t>人口數、平均壽命與人均所得的直方圖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4" y="2708920"/>
            <a:ext cx="7458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5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gapminder_2007 = </a:t>
            </a:r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</a:t>
            </a:r>
          </a:p>
          <a:p>
            <a:r>
              <a:rPr lang="en-US" altLang="zh-TW" dirty="0"/>
              <a:t>gapminder_2007[['pop', '</a:t>
            </a:r>
            <a:r>
              <a:rPr lang="en-US" altLang="zh-TW" dirty="0" err="1"/>
              <a:t>gdpPercap</a:t>
            </a:r>
            <a:r>
              <a:rPr lang="en-US" altLang="zh-TW" dirty="0"/>
              <a:t>', '</a:t>
            </a:r>
            <a:r>
              <a:rPr lang="en-US" altLang="zh-TW" dirty="0" err="1"/>
              <a:t>lifeExp</a:t>
            </a:r>
            <a:r>
              <a:rPr lang="en-US" altLang="zh-TW" dirty="0"/>
              <a:t>']].</a:t>
            </a:r>
            <a:r>
              <a:rPr lang="en-US" altLang="zh-TW" dirty="0" err="1"/>
              <a:t>hist</a:t>
            </a:r>
            <a:r>
              <a:rPr lang="en-US" altLang="zh-TW" dirty="0"/>
              <a:t>(bins = 15)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bins</a:t>
            </a:r>
            <a:r>
              <a:rPr lang="zh-TW" altLang="en-US" dirty="0"/>
              <a:t>為資料的筆數</a:t>
            </a:r>
          </a:p>
        </p:txBody>
      </p:sp>
    </p:spTree>
    <p:extLst>
      <p:ext uri="{BB962C8B-B14F-4D97-AF65-F5344CB8AC3E}">
        <p14:creationId xmlns:p14="http://schemas.microsoft.com/office/powerpoint/2010/main" val="41441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將人均所得直方圖依照不同洲別以不同顏色繪製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3436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4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</a:t>
            </a:r>
            <a:r>
              <a:rPr lang="zh-TW" altLang="en-US" dirty="0" smtClean="0"/>
              <a:t>科學與</a:t>
            </a:r>
            <a:r>
              <a:rPr lang="en-US" altLang="zh-TW" dirty="0" smtClean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(2)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專案分析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0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gapminder_continent_pivot</a:t>
            </a:r>
            <a:r>
              <a:rPr lang="en-US" altLang="zh-TW" dirty="0"/>
              <a:t> = gapminder_2007.pivot_table(values = '</a:t>
            </a:r>
            <a:r>
              <a:rPr lang="en-US" altLang="zh-TW" dirty="0" err="1"/>
              <a:t>gdpPercap</a:t>
            </a:r>
            <a:r>
              <a:rPr lang="en-US" altLang="zh-TW" dirty="0"/>
              <a:t>', columns = 'continent', index = 'country')</a:t>
            </a:r>
          </a:p>
          <a:p>
            <a:r>
              <a:rPr lang="en-US" altLang="zh-TW" dirty="0" err="1"/>
              <a:t>gapminder_continent_pivot.plot</a:t>
            </a:r>
            <a:r>
              <a:rPr lang="en-US" altLang="zh-TW" dirty="0"/>
              <a:t>(kind = '</a:t>
            </a:r>
            <a:r>
              <a:rPr lang="en-US" altLang="zh-TW" dirty="0" err="1"/>
              <a:t>hist</a:t>
            </a:r>
            <a:r>
              <a:rPr lang="en-US" altLang="zh-TW" dirty="0"/>
              <a:t>', alpha=1, bins = 20, title = 'GDP Per Capita by Continent')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Alpha=0.5</a:t>
            </a:r>
            <a:r>
              <a:rPr lang="zh-TW" altLang="en-US" dirty="0"/>
              <a:t>為色彩的鮮豔程度</a:t>
            </a:r>
          </a:p>
        </p:txBody>
      </p:sp>
    </p:spTree>
    <p:extLst>
      <p:ext uri="{BB962C8B-B14F-4D97-AF65-F5344CB8AC3E}">
        <p14:creationId xmlns:p14="http://schemas.microsoft.com/office/powerpoint/2010/main" val="100202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2007 </a:t>
            </a:r>
            <a:r>
              <a:rPr lang="zh-TW" altLang="en-US" dirty="0"/>
              <a:t>年各國人均所得與平均壽命的散佈圖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2345"/>
            <a:ext cx="79563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21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 err="1"/>
              <a:t>hexbin</a:t>
            </a:r>
            <a:r>
              <a:rPr lang="en-US" altLang="zh-TW" dirty="0"/>
              <a:t> plot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2564904"/>
            <a:ext cx="8136904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0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gapminder_2007.plot(kind = '</a:t>
            </a:r>
            <a:r>
              <a:rPr lang="en-US" altLang="zh-TW" dirty="0" err="1"/>
              <a:t>hexbin</a:t>
            </a:r>
            <a:r>
              <a:rPr lang="en-US" altLang="zh-TW" dirty="0"/>
              <a:t>', x = '</a:t>
            </a:r>
            <a:r>
              <a:rPr lang="en-US" altLang="zh-TW" dirty="0" err="1"/>
              <a:t>gdpPercap</a:t>
            </a:r>
            <a:r>
              <a:rPr lang="en-US" altLang="zh-TW" dirty="0"/>
              <a:t>', y = '</a:t>
            </a:r>
            <a:r>
              <a:rPr lang="en-US" altLang="zh-TW" dirty="0" err="1"/>
              <a:t>lifeExp</a:t>
            </a:r>
            <a:r>
              <a:rPr lang="en-US" altLang="zh-TW" dirty="0"/>
              <a:t>', title = 'Wealth vs. Health in 2007', </a:t>
            </a:r>
            <a:r>
              <a:rPr lang="en-US" altLang="zh-TW" dirty="0" err="1"/>
              <a:t>gridsize</a:t>
            </a:r>
            <a:r>
              <a:rPr lang="en-US" altLang="zh-TW" dirty="0"/>
              <a:t> = 20)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gridsize</a:t>
            </a:r>
            <a:r>
              <a:rPr lang="en-US" altLang="zh-TW" dirty="0"/>
              <a:t> = </a:t>
            </a:r>
            <a:r>
              <a:rPr lang="en-US" altLang="zh-TW" dirty="0" smtClean="0"/>
              <a:t>20</a:t>
            </a:r>
          </a:p>
          <a:p>
            <a:r>
              <a:rPr lang="zh-TW" altLang="en-US" dirty="0"/>
              <a:t>為點數的大小</a:t>
            </a:r>
            <a:r>
              <a:rPr lang="en-US" altLang="zh-TW" dirty="0"/>
              <a:t>,</a:t>
            </a:r>
            <a:r>
              <a:rPr lang="zh-TW" altLang="en-US" dirty="0"/>
              <a:t>數字越大</a:t>
            </a:r>
            <a:r>
              <a:rPr lang="en-US" altLang="zh-TW" dirty="0"/>
              <a:t>,</a:t>
            </a:r>
            <a:r>
              <a:rPr lang="zh-TW" altLang="en-US" dirty="0"/>
              <a:t>點數越小</a:t>
            </a:r>
            <a:r>
              <a:rPr lang="en-US" altLang="zh-TW" dirty="0"/>
              <a:t>,</a:t>
            </a:r>
            <a:r>
              <a:rPr lang="zh-TW" altLang="en-US" dirty="0"/>
              <a:t>越精確</a:t>
            </a:r>
          </a:p>
        </p:txBody>
      </p:sp>
    </p:spTree>
    <p:extLst>
      <p:ext uri="{BB962C8B-B14F-4D97-AF65-F5344CB8AC3E}">
        <p14:creationId xmlns:p14="http://schemas.microsoft.com/office/powerpoint/2010/main" val="3480678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長條圖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028384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9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summarized_df</a:t>
            </a:r>
            <a:r>
              <a:rPr lang="en-US" altLang="zh-TW" dirty="0"/>
              <a:t> = </a:t>
            </a:r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2007].</a:t>
            </a:r>
            <a:r>
              <a:rPr lang="en-US" altLang="zh-TW" dirty="0" err="1"/>
              <a:t>groupby</a:t>
            </a:r>
            <a:r>
              <a:rPr lang="en-US" altLang="zh-TW" dirty="0"/>
              <a:t>(by = 'continent')['pop'].sum()</a:t>
            </a:r>
          </a:p>
          <a:p>
            <a:r>
              <a:rPr lang="en-US" altLang="zh-TW" dirty="0" err="1"/>
              <a:t>summarized_df.plot</a:t>
            </a:r>
            <a:r>
              <a:rPr lang="en-US" altLang="zh-TW" dirty="0"/>
              <a:t>(kind = 'bar', rot = 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Rot=0</a:t>
            </a:r>
            <a:r>
              <a:rPr lang="zh-TW" altLang="en-US" dirty="0"/>
              <a:t>為</a:t>
            </a:r>
            <a:r>
              <a:rPr lang="zh-TW" altLang="en-US" dirty="0" smtClean="0"/>
              <a:t>旋轉</a:t>
            </a:r>
            <a:r>
              <a:rPr lang="zh-TW" altLang="en-US" dirty="0"/>
              <a:t>的角度</a:t>
            </a:r>
          </a:p>
        </p:txBody>
      </p:sp>
    </p:spTree>
    <p:extLst>
      <p:ext uri="{BB962C8B-B14F-4D97-AF65-F5344CB8AC3E}">
        <p14:creationId xmlns:p14="http://schemas.microsoft.com/office/powerpoint/2010/main" val="34648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資料科學與</a:t>
            </a:r>
            <a:r>
              <a:rPr lang="en-US" altLang="zh-TW" sz="4800" dirty="0" smtClean="0"/>
              <a:t>Pandas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1703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讀入</a:t>
            </a:r>
            <a:r>
              <a:rPr lang="en-US" altLang="zh-TW" dirty="0" err="1" smtClean="0"/>
              <a:t>csv</a:t>
            </a:r>
            <a:r>
              <a:rPr lang="zh-TW" altLang="en-US" dirty="0" smtClean="0"/>
              <a:t>文字檔</a:t>
            </a:r>
            <a:r>
              <a:rPr lang="en-US" altLang="zh-TW" dirty="0" smtClean="0"/>
              <a:t>,excel</a:t>
            </a:r>
            <a:r>
              <a:rPr lang="zh-TW" altLang="en-US" dirty="0" smtClean="0"/>
              <a:t>試算表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36858" cy="422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pandas as </a:t>
            </a:r>
            <a:r>
              <a:rPr lang="en-US" altLang="zh-TW" dirty="0" err="1" smtClean="0"/>
              <a:t>pd</a:t>
            </a:r>
            <a:endParaRPr lang="en-US" altLang="zh-TW" dirty="0"/>
          </a:p>
          <a:p>
            <a:r>
              <a:rPr lang="en-US" altLang="zh-TW" dirty="0" err="1" smtClean="0"/>
              <a:t>gapminder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csv_file</a:t>
            </a:r>
            <a:r>
              <a:rPr lang="en-US" altLang="zh-TW" dirty="0"/>
              <a:t>)</a:t>
            </a:r>
          </a:p>
          <a:p>
            <a:r>
              <a:rPr lang="en-US" altLang="zh-CN" dirty="0" err="1" smtClean="0"/>
              <a:t>csv</a:t>
            </a:r>
            <a:r>
              <a:rPr lang="zh-CN" altLang="en-US" dirty="0" smtClean="0"/>
              <a:t>轉</a:t>
            </a:r>
            <a:r>
              <a:rPr lang="en-US" altLang="zh-CN" dirty="0" err="1" smtClean="0"/>
              <a:t>pd</a:t>
            </a:r>
            <a:r>
              <a:rPr lang="zh-TW" altLang="en-US" dirty="0"/>
              <a:t>才可以讀取</a:t>
            </a:r>
          </a:p>
        </p:txBody>
      </p:sp>
    </p:spTree>
    <p:extLst>
      <p:ext uri="{BB962C8B-B14F-4D97-AF65-F5344CB8AC3E}">
        <p14:creationId xmlns:p14="http://schemas.microsoft.com/office/powerpoint/2010/main" val="26434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64014" cy="447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8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['country'] == 'Taiwan']</a:t>
            </a:r>
          </a:p>
          <a:p>
            <a:r>
              <a:rPr lang="zh-TW" altLang="en-US" dirty="0"/>
              <a:t>選出國家含有台灣的地區</a:t>
            </a:r>
          </a:p>
        </p:txBody>
      </p:sp>
    </p:spTree>
    <p:extLst>
      <p:ext uri="{BB962C8B-B14F-4D97-AF65-F5344CB8AC3E}">
        <p14:creationId xmlns:p14="http://schemas.microsoft.com/office/powerpoint/2010/main" val="30067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6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173</Words>
  <Application>Microsoft Office PowerPoint</Application>
  <PresentationFormat>如螢幕大小 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Pandas資料分析 學習報告</vt:lpstr>
      <vt:lpstr>Agenda</vt:lpstr>
      <vt:lpstr>PowerPoint 簡報</vt:lpstr>
      <vt:lpstr>PANDAS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資料視覺化</vt:lpstr>
      <vt:lpstr>PowerPoint 簡報</vt:lpstr>
      <vt:lpstr>PowerPoint 簡報</vt:lpstr>
      <vt:lpstr>PowerPoint 簡報</vt:lpstr>
      <vt:lpstr>直方圖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I3301</dc:creator>
  <cp:lastModifiedBy>I3301</cp:lastModifiedBy>
  <cp:revision>10</cp:revision>
  <dcterms:created xsi:type="dcterms:W3CDTF">2020-11-04T01:59:55Z</dcterms:created>
  <dcterms:modified xsi:type="dcterms:W3CDTF">2020-11-11T03:37:59Z</dcterms:modified>
</cp:coreProperties>
</file>