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數據整理和準備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:4060D003</a:t>
            </a:r>
            <a:r>
              <a:rPr lang="zh-TW" altLang="en-US" dirty="0" smtClean="0"/>
              <a:t> 陳宥彣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/>
              <a:t>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07499"/>
            <a:ext cx="616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7478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資料程式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資料顯示結果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0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6678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from</a:t>
            </a:r>
            <a:r>
              <a:rPr lang="en-US" altLang="zh-TW" dirty="0"/>
              <a:t> </a:t>
            </a:r>
            <a:r>
              <a:rPr lang="en-US" altLang="zh-TW" b="1" dirty="0" err="1"/>
              <a:t>numpy</a:t>
            </a:r>
            <a:r>
              <a:rPr lang="en-US" altLang="zh-TW" dirty="0"/>
              <a:t> </a:t>
            </a:r>
            <a:r>
              <a:rPr lang="en-US" altLang="zh-TW" b="1" dirty="0"/>
              <a:t>import</a:t>
            </a:r>
            <a:r>
              <a:rPr lang="en-US" altLang="zh-TW" dirty="0"/>
              <a:t> nan </a:t>
            </a:r>
            <a:r>
              <a:rPr lang="en-US" altLang="zh-TW" b="1" dirty="0"/>
              <a:t>as</a:t>
            </a:r>
            <a:r>
              <a:rPr lang="en-US" altLang="zh-TW" dirty="0"/>
              <a:t> NA data = </a:t>
            </a:r>
            <a:r>
              <a:rPr lang="en-US" altLang="zh-TW" dirty="0" err="1"/>
              <a:t>pd.Series</a:t>
            </a:r>
            <a:r>
              <a:rPr lang="en-US" altLang="zh-TW" dirty="0"/>
              <a:t>([1, NA, 3.5, NA, 7]) </a:t>
            </a:r>
            <a:r>
              <a:rPr lang="en-US" altLang="zh-TW" dirty="0" err="1"/>
              <a:t>data.dropna</a:t>
            </a:r>
            <a:r>
              <a:rPr lang="en-US" altLang="zh-TW" dirty="0"/>
              <a:t>() </a:t>
            </a:r>
          </a:p>
          <a:p>
            <a:r>
              <a:rPr lang="en-US" altLang="zh-TW" dirty="0"/>
              <a:t>In [ ]:</a:t>
            </a:r>
          </a:p>
          <a:p>
            <a:r>
              <a:rPr lang="en-US" altLang="zh-TW" dirty="0"/>
              <a:t>data[</a:t>
            </a:r>
            <a:r>
              <a:rPr lang="en-US" altLang="zh-TW" dirty="0" err="1"/>
              <a:t>data.notnull</a:t>
            </a:r>
            <a:r>
              <a:rPr lang="en-US" altLang="zh-TW" dirty="0"/>
              <a:t>()] </a:t>
            </a:r>
          </a:p>
          <a:p>
            <a:r>
              <a:rPr lang="en-US" altLang="zh-TW" dirty="0"/>
              <a:t>In [ ]:</a:t>
            </a:r>
          </a:p>
          <a:p>
            <a:r>
              <a:rPr lang="en-US" altLang="zh-TW" dirty="0"/>
              <a:t>data = </a:t>
            </a:r>
            <a:r>
              <a:rPr lang="en-US" altLang="zh-TW" dirty="0" err="1"/>
              <a:t>pd.DataFrame</a:t>
            </a:r>
            <a:r>
              <a:rPr lang="en-US" altLang="zh-TW" dirty="0"/>
              <a:t>([[1., 6.5, 3.], [1., NA, NA], [NA, NA, NA], [NA, 6.5, 3.]]) cleaned = </a:t>
            </a:r>
            <a:r>
              <a:rPr lang="en-US" altLang="zh-TW" dirty="0" err="1"/>
              <a:t>data.dropna</a:t>
            </a:r>
            <a:r>
              <a:rPr lang="en-US" altLang="zh-TW" dirty="0"/>
              <a:t>() data cleaned </a:t>
            </a:r>
          </a:p>
          <a:p>
            <a:r>
              <a:rPr lang="en-US" altLang="zh-TW" dirty="0"/>
              <a:t>In [ ]:</a:t>
            </a:r>
          </a:p>
          <a:p>
            <a:r>
              <a:rPr lang="en-US" altLang="zh-TW" dirty="0" err="1"/>
              <a:t>data.dropna</a:t>
            </a:r>
            <a:r>
              <a:rPr lang="en-US" altLang="zh-TW" dirty="0"/>
              <a:t>(how='all') </a:t>
            </a:r>
          </a:p>
          <a:p>
            <a:r>
              <a:rPr lang="en-US" altLang="zh-TW" dirty="0"/>
              <a:t>In [ ]:</a:t>
            </a:r>
          </a:p>
          <a:p>
            <a:r>
              <a:rPr lang="en-US" altLang="zh-TW" dirty="0"/>
              <a:t>data[4] = NA data </a:t>
            </a:r>
            <a:r>
              <a:rPr lang="en-US" altLang="zh-TW" dirty="0" err="1"/>
              <a:t>data.dropna</a:t>
            </a:r>
            <a:r>
              <a:rPr lang="en-US" altLang="zh-TW" dirty="0"/>
              <a:t>(axis=1, how='all') </a:t>
            </a:r>
          </a:p>
          <a:p>
            <a:r>
              <a:rPr lang="en-US" altLang="zh-TW" dirty="0"/>
              <a:t>In [ ]:</a:t>
            </a:r>
          </a:p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np.random.randn</a:t>
            </a:r>
            <a:r>
              <a:rPr lang="en-US" altLang="zh-TW" dirty="0"/>
              <a:t>(7, 3)) </a:t>
            </a:r>
            <a:r>
              <a:rPr lang="en-US" altLang="zh-TW" dirty="0" err="1"/>
              <a:t>df.iloc</a:t>
            </a:r>
            <a:r>
              <a:rPr lang="en-US" altLang="zh-TW" dirty="0"/>
              <a:t>[:4, 1] = NA </a:t>
            </a:r>
            <a:r>
              <a:rPr lang="en-US" altLang="zh-TW" dirty="0" err="1"/>
              <a:t>df.iloc</a:t>
            </a:r>
            <a:r>
              <a:rPr lang="en-US" altLang="zh-TW" dirty="0"/>
              <a:t>[:2, 2] = NA </a:t>
            </a:r>
            <a:r>
              <a:rPr lang="en-US" altLang="zh-TW" dirty="0" err="1"/>
              <a:t>df</a:t>
            </a:r>
            <a:r>
              <a:rPr lang="en-US" altLang="zh-TW" dirty="0"/>
              <a:t> </a:t>
            </a:r>
            <a:r>
              <a:rPr lang="en-US" altLang="zh-TW" dirty="0" err="1"/>
              <a:t>df.dropna</a:t>
            </a:r>
            <a:r>
              <a:rPr lang="en-US" altLang="zh-TW" dirty="0"/>
              <a:t>() </a:t>
            </a:r>
            <a:r>
              <a:rPr lang="en-US" altLang="zh-TW" dirty="0" err="1"/>
              <a:t>df.dropna</a:t>
            </a:r>
            <a:r>
              <a:rPr lang="en-US" altLang="zh-TW" dirty="0"/>
              <a:t>(thresh=2)</a:t>
            </a:r>
          </a:p>
        </p:txBody>
      </p:sp>
    </p:spTree>
    <p:extLst>
      <p:ext uri="{BB962C8B-B14F-4D97-AF65-F5344CB8AC3E}">
        <p14:creationId xmlns:p14="http://schemas.microsoft.com/office/powerpoint/2010/main" val="297089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資料顯示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851993" cy="311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2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數據整理和準備</vt:lpstr>
      <vt:lpstr>Agenda</vt:lpstr>
      <vt:lpstr>資料程式</vt:lpstr>
      <vt:lpstr>資料顯示結果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I3301</dc:creator>
  <cp:lastModifiedBy>I3301</cp:lastModifiedBy>
  <cp:revision>8</cp:revision>
  <dcterms:created xsi:type="dcterms:W3CDTF">2020-11-04T01:59:55Z</dcterms:created>
  <dcterms:modified xsi:type="dcterms:W3CDTF">2020-11-11T03:28:44Z</dcterms:modified>
</cp:coreProperties>
</file>