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9" r:id="rId11"/>
    <p:sldId id="270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EE8A58-B05F-483C-8CF7-D867EC4026D7}" v="882" dt="2020-11-04T14:56:11.158"/>
    <p1510:client id="{2B92098E-DF3B-4C04-A2B3-BF7418B18101}" v="176" dt="2020-11-04T12:08:55.678"/>
    <p1510:client id="{D3C36A8B-6ED6-4067-9C3B-FE6CDB379A88}" v="361" dt="2020-11-04T11:46:15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陳 彥廷" userId="4cb436ffe7d5d167" providerId="Windows Live" clId="Web-{2B92098E-DF3B-4C04-A2B3-BF7418B18101}"/>
    <pc:docChg chg="addSld modSld">
      <pc:chgData name="陳 彥廷" userId="4cb436ffe7d5d167" providerId="Windows Live" clId="Web-{2B92098E-DF3B-4C04-A2B3-BF7418B18101}" dt="2020-11-04T12:08:55.678" v="175" actId="20577"/>
      <pc:docMkLst>
        <pc:docMk/>
      </pc:docMkLst>
      <pc:sldChg chg="modSp">
        <pc:chgData name="陳 彥廷" userId="4cb436ffe7d5d167" providerId="Windows Live" clId="Web-{2B92098E-DF3B-4C04-A2B3-BF7418B18101}" dt="2020-11-04T11:58:36.430" v="100" actId="20577"/>
        <pc:sldMkLst>
          <pc:docMk/>
          <pc:sldMk cId="275805619" sldId="259"/>
        </pc:sldMkLst>
        <pc:spChg chg="mod">
          <ac:chgData name="陳 彥廷" userId="4cb436ffe7d5d167" providerId="Windows Live" clId="Web-{2B92098E-DF3B-4C04-A2B3-BF7418B18101}" dt="2020-11-04T11:58:36.430" v="100" actId="20577"/>
          <ac:spMkLst>
            <pc:docMk/>
            <pc:sldMk cId="275805619" sldId="259"/>
            <ac:spMk id="3" creationId="{60785AE0-FEB4-4B3D-9EE4-D27E8C2A36B6}"/>
          </ac:spMkLst>
        </pc:spChg>
      </pc:sldChg>
      <pc:sldChg chg="modSp new">
        <pc:chgData name="陳 彥廷" userId="4cb436ffe7d5d167" providerId="Windows Live" clId="Web-{2B92098E-DF3B-4C04-A2B3-BF7418B18101}" dt="2020-11-04T12:08:18.255" v="173" actId="20577"/>
        <pc:sldMkLst>
          <pc:docMk/>
          <pc:sldMk cId="3685730319" sldId="260"/>
        </pc:sldMkLst>
        <pc:spChg chg="mod">
          <ac:chgData name="陳 彥廷" userId="4cb436ffe7d5d167" providerId="Windows Live" clId="Web-{2B92098E-DF3B-4C04-A2B3-BF7418B18101}" dt="2020-11-04T11:59:25.759" v="115" actId="1076"/>
          <ac:spMkLst>
            <pc:docMk/>
            <pc:sldMk cId="3685730319" sldId="260"/>
            <ac:spMk id="2" creationId="{55A713F3-E8E8-4C90-8726-1CC1B3B093FE}"/>
          </ac:spMkLst>
        </pc:spChg>
        <pc:spChg chg="mod">
          <ac:chgData name="陳 彥廷" userId="4cb436ffe7d5d167" providerId="Windows Live" clId="Web-{2B92098E-DF3B-4C04-A2B3-BF7418B18101}" dt="2020-11-04T12:08:18.255" v="173" actId="20577"/>
          <ac:spMkLst>
            <pc:docMk/>
            <pc:sldMk cId="3685730319" sldId="260"/>
            <ac:spMk id="3" creationId="{BE8AF777-F8F5-40E8-A16D-50A8FBF8A431}"/>
          </ac:spMkLst>
        </pc:spChg>
      </pc:sldChg>
    </pc:docChg>
  </pc:docChgLst>
  <pc:docChgLst>
    <pc:chgData name="陳 彥廷" userId="4cb436ffe7d5d167" providerId="Windows Live" clId="Web-{15EE8A58-B05F-483C-8CF7-D867EC4026D7}"/>
    <pc:docChg chg="addSld delSld modSld addMainMaster delMainMaster">
      <pc:chgData name="陳 彥廷" userId="4cb436ffe7d5d167" providerId="Windows Live" clId="Web-{15EE8A58-B05F-483C-8CF7-D867EC4026D7}" dt="2020-11-04T14:56:11.158" v="881" actId="20577"/>
      <pc:docMkLst>
        <pc:docMk/>
      </pc:docMkLst>
      <pc:sldChg chg="modSp mod modClrScheme chgLayout">
        <pc:chgData name="陳 彥廷" userId="4cb436ffe7d5d167" providerId="Windows Live" clId="Web-{15EE8A58-B05F-483C-8CF7-D867EC4026D7}" dt="2020-11-04T14:50:27.962" v="794"/>
        <pc:sldMkLst>
          <pc:docMk/>
          <pc:sldMk cId="2592129946" sldId="256"/>
        </pc:sldMkLst>
        <pc:spChg chg="mod ord">
          <ac:chgData name="陳 彥廷" userId="4cb436ffe7d5d167" providerId="Windows Live" clId="Web-{15EE8A58-B05F-483C-8CF7-D867EC4026D7}" dt="2020-11-04T14:50:27.962" v="794"/>
          <ac:spMkLst>
            <pc:docMk/>
            <pc:sldMk cId="2592129946" sldId="256"/>
            <ac:spMk id="2" creationId="{00000000-0000-0000-0000-000000000000}"/>
          </ac:spMkLst>
        </pc:spChg>
        <pc:spChg chg="mod ord">
          <ac:chgData name="陳 彥廷" userId="4cb436ffe7d5d167" providerId="Windows Live" clId="Web-{15EE8A58-B05F-483C-8CF7-D867EC4026D7}" dt="2020-11-04T14:50:27.962" v="794"/>
          <ac:spMkLst>
            <pc:docMk/>
            <pc:sldMk cId="2592129946" sldId="256"/>
            <ac:spMk id="3" creationId="{00000000-0000-0000-0000-000000000000}"/>
          </ac:spMkLst>
        </pc:spChg>
      </pc:sldChg>
      <pc:sldChg chg="modSp mod modClrScheme chgLayout">
        <pc:chgData name="陳 彥廷" userId="4cb436ffe7d5d167" providerId="Windows Live" clId="Web-{15EE8A58-B05F-483C-8CF7-D867EC4026D7}" dt="2020-11-04T14:50:27.962" v="794"/>
        <pc:sldMkLst>
          <pc:docMk/>
          <pc:sldMk cId="3955929478" sldId="257"/>
        </pc:sldMkLst>
        <pc:spChg chg="mod ord">
          <ac:chgData name="陳 彥廷" userId="4cb436ffe7d5d167" providerId="Windows Live" clId="Web-{15EE8A58-B05F-483C-8CF7-D867EC4026D7}" dt="2020-11-04T14:50:27.962" v="794"/>
          <ac:spMkLst>
            <pc:docMk/>
            <pc:sldMk cId="3955929478" sldId="257"/>
            <ac:spMk id="2" creationId="{90E3DE71-9FE4-4124-B6C7-35BA34E63C59}"/>
          </ac:spMkLst>
        </pc:spChg>
        <pc:spChg chg="mod ord">
          <ac:chgData name="陳 彥廷" userId="4cb436ffe7d5d167" providerId="Windows Live" clId="Web-{15EE8A58-B05F-483C-8CF7-D867EC4026D7}" dt="2020-11-04T14:50:27.962" v="794"/>
          <ac:spMkLst>
            <pc:docMk/>
            <pc:sldMk cId="3955929478" sldId="257"/>
            <ac:spMk id="3" creationId="{14427203-5FED-4F62-B629-32E0383B1FD8}"/>
          </ac:spMkLst>
        </pc:spChg>
      </pc:sldChg>
      <pc:sldChg chg="modSp mod modClrScheme chgLayout">
        <pc:chgData name="陳 彥廷" userId="4cb436ffe7d5d167" providerId="Windows Live" clId="Web-{15EE8A58-B05F-483C-8CF7-D867EC4026D7}" dt="2020-11-04T14:50:27.962" v="794"/>
        <pc:sldMkLst>
          <pc:docMk/>
          <pc:sldMk cId="3040237597" sldId="258"/>
        </pc:sldMkLst>
        <pc:spChg chg="mod ord">
          <ac:chgData name="陳 彥廷" userId="4cb436ffe7d5d167" providerId="Windows Live" clId="Web-{15EE8A58-B05F-483C-8CF7-D867EC4026D7}" dt="2020-11-04T14:50:27.962" v="794"/>
          <ac:spMkLst>
            <pc:docMk/>
            <pc:sldMk cId="3040237597" sldId="258"/>
            <ac:spMk id="2" creationId="{C5BBE24C-3DF9-4408-954D-993A7AE1D414}"/>
          </ac:spMkLst>
        </pc:spChg>
      </pc:sldChg>
      <pc:sldChg chg="modSp mod modClrScheme chgLayout">
        <pc:chgData name="陳 彥廷" userId="4cb436ffe7d5d167" providerId="Windows Live" clId="Web-{15EE8A58-B05F-483C-8CF7-D867EC4026D7}" dt="2020-11-04T14:50:27.962" v="794"/>
        <pc:sldMkLst>
          <pc:docMk/>
          <pc:sldMk cId="275805619" sldId="259"/>
        </pc:sldMkLst>
        <pc:spChg chg="mod ord">
          <ac:chgData name="陳 彥廷" userId="4cb436ffe7d5d167" providerId="Windows Live" clId="Web-{15EE8A58-B05F-483C-8CF7-D867EC4026D7}" dt="2020-11-04T14:50:27.962" v="794"/>
          <ac:spMkLst>
            <pc:docMk/>
            <pc:sldMk cId="275805619" sldId="259"/>
            <ac:spMk id="2" creationId="{80491339-B5DF-469B-B960-2104D01BEA2E}"/>
          </ac:spMkLst>
        </pc:spChg>
        <pc:spChg chg="mod ord">
          <ac:chgData name="陳 彥廷" userId="4cb436ffe7d5d167" providerId="Windows Live" clId="Web-{15EE8A58-B05F-483C-8CF7-D867EC4026D7}" dt="2020-11-04T14:50:27.962" v="794"/>
          <ac:spMkLst>
            <pc:docMk/>
            <pc:sldMk cId="275805619" sldId="259"/>
            <ac:spMk id="3" creationId="{60785AE0-FEB4-4B3D-9EE4-D27E8C2A36B6}"/>
          </ac:spMkLst>
        </pc:spChg>
      </pc:sldChg>
      <pc:sldChg chg="modSp mod modClrScheme chgLayout">
        <pc:chgData name="陳 彥廷" userId="4cb436ffe7d5d167" providerId="Windows Live" clId="Web-{15EE8A58-B05F-483C-8CF7-D867EC4026D7}" dt="2020-11-04T14:50:27.962" v="794"/>
        <pc:sldMkLst>
          <pc:docMk/>
          <pc:sldMk cId="3685730319" sldId="260"/>
        </pc:sldMkLst>
        <pc:spChg chg="mod ord">
          <ac:chgData name="陳 彥廷" userId="4cb436ffe7d5d167" providerId="Windows Live" clId="Web-{15EE8A58-B05F-483C-8CF7-D867EC4026D7}" dt="2020-11-04T14:50:27.962" v="794"/>
          <ac:spMkLst>
            <pc:docMk/>
            <pc:sldMk cId="3685730319" sldId="260"/>
            <ac:spMk id="2" creationId="{55A713F3-E8E8-4C90-8726-1CC1B3B093FE}"/>
          </ac:spMkLst>
        </pc:spChg>
        <pc:spChg chg="mod ord">
          <ac:chgData name="陳 彥廷" userId="4cb436ffe7d5d167" providerId="Windows Live" clId="Web-{15EE8A58-B05F-483C-8CF7-D867EC4026D7}" dt="2020-11-04T14:50:27.962" v="794"/>
          <ac:spMkLst>
            <pc:docMk/>
            <pc:sldMk cId="3685730319" sldId="260"/>
            <ac:spMk id="3" creationId="{BE8AF777-F8F5-40E8-A16D-50A8FBF8A431}"/>
          </ac:spMkLst>
        </pc:spChg>
      </pc:sldChg>
      <pc:sldChg chg="delSp modSp new mod modClrScheme chgLayout">
        <pc:chgData name="陳 彥廷" userId="4cb436ffe7d5d167" providerId="Windows Live" clId="Web-{15EE8A58-B05F-483C-8CF7-D867EC4026D7}" dt="2020-11-04T14:50:27.962" v="794"/>
        <pc:sldMkLst>
          <pc:docMk/>
          <pc:sldMk cId="109304713" sldId="261"/>
        </pc:sldMkLst>
        <pc:spChg chg="mod ord">
          <ac:chgData name="陳 彥廷" userId="4cb436ffe7d5d167" providerId="Windows Live" clId="Web-{15EE8A58-B05F-483C-8CF7-D867EC4026D7}" dt="2020-11-04T14:50:27.962" v="794"/>
          <ac:spMkLst>
            <pc:docMk/>
            <pc:sldMk cId="109304713" sldId="261"/>
            <ac:spMk id="2" creationId="{5147267F-E3E2-42B9-A038-C37D73168B61}"/>
          </ac:spMkLst>
        </pc:spChg>
        <pc:spChg chg="del">
          <ac:chgData name="陳 彥廷" userId="4cb436ffe7d5d167" providerId="Windows Live" clId="Web-{15EE8A58-B05F-483C-8CF7-D867EC4026D7}" dt="2020-11-04T12:17:40.231" v="137"/>
          <ac:spMkLst>
            <pc:docMk/>
            <pc:sldMk cId="109304713" sldId="261"/>
            <ac:spMk id="3" creationId="{9A05813F-2909-4D31-AE61-2A85899C199D}"/>
          </ac:spMkLst>
        </pc:spChg>
      </pc:sldChg>
      <pc:sldChg chg="delSp modSp new mod modClrScheme chgLayout">
        <pc:chgData name="陳 彥廷" userId="4cb436ffe7d5d167" providerId="Windows Live" clId="Web-{15EE8A58-B05F-483C-8CF7-D867EC4026D7}" dt="2020-11-04T14:50:27.962" v="794"/>
        <pc:sldMkLst>
          <pc:docMk/>
          <pc:sldMk cId="1725855567" sldId="262"/>
        </pc:sldMkLst>
        <pc:spChg chg="del">
          <ac:chgData name="陳 彥廷" userId="4cb436ffe7d5d167" providerId="Windows Live" clId="Web-{15EE8A58-B05F-483C-8CF7-D867EC4026D7}" dt="2020-11-04T12:18:07.934" v="147"/>
          <ac:spMkLst>
            <pc:docMk/>
            <pc:sldMk cId="1725855567" sldId="262"/>
            <ac:spMk id="2" creationId="{117F1881-0DC5-4230-AB80-DD14339791CD}"/>
          </ac:spMkLst>
        </pc:spChg>
        <pc:spChg chg="mod ord">
          <ac:chgData name="陳 彥廷" userId="4cb436ffe7d5d167" providerId="Windows Live" clId="Web-{15EE8A58-B05F-483C-8CF7-D867EC4026D7}" dt="2020-11-04T14:50:27.962" v="794"/>
          <ac:spMkLst>
            <pc:docMk/>
            <pc:sldMk cId="1725855567" sldId="262"/>
            <ac:spMk id="3" creationId="{404F0454-1421-4F04-8656-47F38F7FEC9B}"/>
          </ac:spMkLst>
        </pc:spChg>
      </pc:sldChg>
      <pc:sldChg chg="addSp delSp modSp new mod modClrScheme chgLayout">
        <pc:chgData name="陳 彥廷" userId="4cb436ffe7d5d167" providerId="Windows Live" clId="Web-{15EE8A58-B05F-483C-8CF7-D867EC4026D7}" dt="2020-11-04T14:56:07.205" v="879" actId="20577"/>
        <pc:sldMkLst>
          <pc:docMk/>
          <pc:sldMk cId="3722841591" sldId="263"/>
        </pc:sldMkLst>
        <pc:spChg chg="mod ord">
          <ac:chgData name="陳 彥廷" userId="4cb436ffe7d5d167" providerId="Windows Live" clId="Web-{15EE8A58-B05F-483C-8CF7-D867EC4026D7}" dt="2020-11-04T14:56:07.205" v="879" actId="20577"/>
          <ac:spMkLst>
            <pc:docMk/>
            <pc:sldMk cId="3722841591" sldId="263"/>
            <ac:spMk id="2" creationId="{6B9FF5C3-59D2-47B1-BB34-9C56948F711C}"/>
          </ac:spMkLst>
        </pc:spChg>
        <pc:spChg chg="del">
          <ac:chgData name="陳 彥廷" userId="4cb436ffe7d5d167" providerId="Windows Live" clId="Web-{15EE8A58-B05F-483C-8CF7-D867EC4026D7}" dt="2020-11-04T14:07:18.834" v="598"/>
          <ac:spMkLst>
            <pc:docMk/>
            <pc:sldMk cId="3722841591" sldId="263"/>
            <ac:spMk id="3" creationId="{D7ED54AA-B4D3-4DE2-B7FE-EFE2254F7ABE}"/>
          </ac:spMkLst>
        </pc:spChg>
        <pc:picChg chg="add mod">
          <ac:chgData name="陳 彥廷" userId="4cb436ffe7d5d167" providerId="Windows Live" clId="Web-{15EE8A58-B05F-483C-8CF7-D867EC4026D7}" dt="2020-11-04T14:41:18.214" v="726" actId="1076"/>
          <ac:picMkLst>
            <pc:docMk/>
            <pc:sldMk cId="3722841591" sldId="263"/>
            <ac:picMk id="4" creationId="{DA80EBAC-6ECB-4AAF-9787-9EDE0144ADC7}"/>
          </ac:picMkLst>
        </pc:picChg>
      </pc:sldChg>
      <pc:sldChg chg="modSp new del">
        <pc:chgData name="陳 彥廷" userId="4cb436ffe7d5d167" providerId="Windows Live" clId="Web-{15EE8A58-B05F-483C-8CF7-D867EC4026D7}" dt="2020-11-04T14:49:37.727" v="788"/>
        <pc:sldMkLst>
          <pc:docMk/>
          <pc:sldMk cId="265980779" sldId="264"/>
        </pc:sldMkLst>
        <pc:spChg chg="mod">
          <ac:chgData name="陳 彥廷" userId="4cb436ffe7d5d167" providerId="Windows Live" clId="Web-{15EE8A58-B05F-483C-8CF7-D867EC4026D7}" dt="2020-11-04T14:46:45.800" v="785" actId="20577"/>
          <ac:spMkLst>
            <pc:docMk/>
            <pc:sldMk cId="265980779" sldId="264"/>
            <ac:spMk id="2" creationId="{4CCC372B-0854-4A69-98BA-44FE245D63B7}"/>
          </ac:spMkLst>
        </pc:spChg>
      </pc:sldChg>
      <pc:sldChg chg="delSp modSp new mod modClrScheme chgLayout">
        <pc:chgData name="陳 彥廷" userId="4cb436ffe7d5d167" providerId="Windows Live" clId="Web-{15EE8A58-B05F-483C-8CF7-D867EC4026D7}" dt="2020-11-04T14:50:27.962" v="794"/>
        <pc:sldMkLst>
          <pc:docMk/>
          <pc:sldMk cId="2359331160" sldId="265"/>
        </pc:sldMkLst>
        <pc:spChg chg="mod ord">
          <ac:chgData name="陳 彥廷" userId="4cb436ffe7d5d167" providerId="Windows Live" clId="Web-{15EE8A58-B05F-483C-8CF7-D867EC4026D7}" dt="2020-11-04T14:50:27.962" v="794"/>
          <ac:spMkLst>
            <pc:docMk/>
            <pc:sldMk cId="2359331160" sldId="265"/>
            <ac:spMk id="2" creationId="{C636CB46-3750-4D91-A707-F9328541F63E}"/>
          </ac:spMkLst>
        </pc:spChg>
        <pc:spChg chg="del">
          <ac:chgData name="陳 彥廷" userId="4cb436ffe7d5d167" providerId="Windows Live" clId="Web-{15EE8A58-B05F-483C-8CF7-D867EC4026D7}" dt="2020-11-04T14:45:43.377" v="732"/>
          <ac:spMkLst>
            <pc:docMk/>
            <pc:sldMk cId="2359331160" sldId="265"/>
            <ac:spMk id="3" creationId="{718733E0-BCF5-4FFE-9A32-B54C730FC73F}"/>
          </ac:spMkLst>
        </pc:spChg>
      </pc:sldChg>
      <pc:sldChg chg="modSp new del">
        <pc:chgData name="陳 彥廷" userId="4cb436ffe7d5d167" providerId="Windows Live" clId="Web-{15EE8A58-B05F-483C-8CF7-D867EC4026D7}" dt="2020-11-04T14:41:31.277" v="727"/>
        <pc:sldMkLst>
          <pc:docMk/>
          <pc:sldMk cId="2840590751" sldId="265"/>
        </pc:sldMkLst>
        <pc:spChg chg="mod">
          <ac:chgData name="陳 彥廷" userId="4cb436ffe7d5d167" providerId="Windows Live" clId="Web-{15EE8A58-B05F-483C-8CF7-D867EC4026D7}" dt="2020-11-04T13:41:02.138" v="493" actId="20577"/>
          <ac:spMkLst>
            <pc:docMk/>
            <pc:sldMk cId="2840590751" sldId="265"/>
            <ac:spMk id="2" creationId="{4579583E-5EA7-4E40-ADBF-6FE21CCC1707}"/>
          </ac:spMkLst>
        </pc:spChg>
        <pc:spChg chg="mod">
          <ac:chgData name="陳 彥廷" userId="4cb436ffe7d5d167" providerId="Windows Live" clId="Web-{15EE8A58-B05F-483C-8CF7-D867EC4026D7}" dt="2020-11-04T13:43:03.016" v="585" actId="20577"/>
          <ac:spMkLst>
            <pc:docMk/>
            <pc:sldMk cId="2840590751" sldId="265"/>
            <ac:spMk id="3" creationId="{9E36CF03-4318-427F-ABAD-C67C398B8D0F}"/>
          </ac:spMkLst>
        </pc:spChg>
      </pc:sldChg>
      <pc:sldChg chg="delSp modSp new mod modClrScheme chgLayout">
        <pc:chgData name="陳 彥廷" userId="4cb436ffe7d5d167" providerId="Windows Live" clId="Web-{15EE8A58-B05F-483C-8CF7-D867EC4026D7}" dt="2020-11-04T14:51:58.683" v="806" actId="20577"/>
        <pc:sldMkLst>
          <pc:docMk/>
          <pc:sldMk cId="734997515" sldId="266"/>
        </pc:sldMkLst>
        <pc:spChg chg="mod ord">
          <ac:chgData name="陳 彥廷" userId="4cb436ffe7d5d167" providerId="Windows Live" clId="Web-{15EE8A58-B05F-483C-8CF7-D867EC4026D7}" dt="2020-11-04T14:51:58.683" v="806" actId="20577"/>
          <ac:spMkLst>
            <pc:docMk/>
            <pc:sldMk cId="734997515" sldId="266"/>
            <ac:spMk id="2" creationId="{FA7CC8E9-37CA-4E29-AB46-223460F1ECC1}"/>
          </ac:spMkLst>
        </pc:spChg>
        <pc:spChg chg="del mod ord">
          <ac:chgData name="陳 彥廷" userId="4cb436ffe7d5d167" providerId="Windows Live" clId="Web-{15EE8A58-B05F-483C-8CF7-D867EC4026D7}" dt="2020-11-04T14:51:13.198" v="795"/>
          <ac:spMkLst>
            <pc:docMk/>
            <pc:sldMk cId="734997515" sldId="266"/>
            <ac:spMk id="3" creationId="{961975A0-23DA-484C-89C0-2D96E72EDE8D}"/>
          </ac:spMkLst>
        </pc:spChg>
      </pc:sldChg>
      <pc:sldChg chg="delSp modSp new mod modClrScheme chgLayout">
        <pc:chgData name="陳 彥廷" userId="4cb436ffe7d5d167" providerId="Windows Live" clId="Web-{15EE8A58-B05F-483C-8CF7-D867EC4026D7}" dt="2020-11-04T14:53:07.748" v="851" actId="20577"/>
        <pc:sldMkLst>
          <pc:docMk/>
          <pc:sldMk cId="2190116746" sldId="267"/>
        </pc:sldMkLst>
        <pc:spChg chg="mod ord">
          <ac:chgData name="陳 彥廷" userId="4cb436ffe7d5d167" providerId="Windows Live" clId="Web-{15EE8A58-B05F-483C-8CF7-D867EC4026D7}" dt="2020-11-04T14:53:07.748" v="851" actId="20577"/>
          <ac:spMkLst>
            <pc:docMk/>
            <pc:sldMk cId="2190116746" sldId="267"/>
            <ac:spMk id="2" creationId="{1846E349-8402-4766-B654-047A46D485E1}"/>
          </ac:spMkLst>
        </pc:spChg>
        <pc:spChg chg="del mod ord">
          <ac:chgData name="陳 彥廷" userId="4cb436ffe7d5d167" providerId="Windows Live" clId="Web-{15EE8A58-B05F-483C-8CF7-D867EC4026D7}" dt="2020-11-04T14:53:03.638" v="844"/>
          <ac:spMkLst>
            <pc:docMk/>
            <pc:sldMk cId="2190116746" sldId="267"/>
            <ac:spMk id="3" creationId="{070F8E02-13A0-4F2E-A859-DB361FCCAB1E}"/>
          </ac:spMkLst>
        </pc:spChg>
      </pc:sldChg>
      <pc:sldChg chg="delSp modSp new">
        <pc:chgData name="陳 彥廷" userId="4cb436ffe7d5d167" providerId="Windows Live" clId="Web-{15EE8A58-B05F-483C-8CF7-D867EC4026D7}" dt="2020-11-04T14:53:30.576" v="856" actId="14100"/>
        <pc:sldMkLst>
          <pc:docMk/>
          <pc:sldMk cId="1048821259" sldId="268"/>
        </pc:sldMkLst>
        <pc:spChg chg="del">
          <ac:chgData name="陳 彥廷" userId="4cb436ffe7d5d167" providerId="Windows Live" clId="Web-{15EE8A58-B05F-483C-8CF7-D867EC4026D7}" dt="2020-11-04T14:53:28.232" v="855"/>
          <ac:spMkLst>
            <pc:docMk/>
            <pc:sldMk cId="1048821259" sldId="268"/>
            <ac:spMk id="2" creationId="{0BC786F3-5BE2-412C-8F5D-6EFB750D8434}"/>
          </ac:spMkLst>
        </pc:spChg>
        <pc:spChg chg="mod">
          <ac:chgData name="陳 彥廷" userId="4cb436ffe7d5d167" providerId="Windows Live" clId="Web-{15EE8A58-B05F-483C-8CF7-D867EC4026D7}" dt="2020-11-04T14:53:30.576" v="856" actId="14100"/>
          <ac:spMkLst>
            <pc:docMk/>
            <pc:sldMk cId="1048821259" sldId="268"/>
            <ac:spMk id="3" creationId="{BC8384D4-2B0A-4608-B0AB-AAE10351491A}"/>
          </ac:spMkLst>
        </pc:spChg>
      </pc:sldChg>
      <pc:sldMasterChg chg="del delSldLayout">
        <pc:chgData name="陳 彥廷" userId="4cb436ffe7d5d167" providerId="Windows Live" clId="Web-{15EE8A58-B05F-483C-8CF7-D867EC4026D7}" dt="2020-11-04T14:50:09.790" v="791"/>
        <pc:sldMasterMkLst>
          <pc:docMk/>
          <pc:sldMasterMk cId="3221134675" sldId="2147483648"/>
        </pc:sldMasterMkLst>
        <pc:sldLayoutChg chg="del">
          <pc:chgData name="陳 彥廷" userId="4cb436ffe7d5d167" providerId="Windows Live" clId="Web-{15EE8A58-B05F-483C-8CF7-D867EC4026D7}" dt="2020-11-04T14:50:09.790" v="791"/>
          <pc:sldLayoutMkLst>
            <pc:docMk/>
            <pc:sldMasterMk cId="3221134675" sldId="2147483648"/>
            <pc:sldLayoutMk cId="1334484747" sldId="2147483649"/>
          </pc:sldLayoutMkLst>
        </pc:sldLayoutChg>
        <pc:sldLayoutChg chg="del">
          <pc:chgData name="陳 彥廷" userId="4cb436ffe7d5d167" providerId="Windows Live" clId="Web-{15EE8A58-B05F-483C-8CF7-D867EC4026D7}" dt="2020-11-04T14:50:09.790" v="791"/>
          <pc:sldLayoutMkLst>
            <pc:docMk/>
            <pc:sldMasterMk cId="3221134675" sldId="2147483648"/>
            <pc:sldLayoutMk cId="2392236802" sldId="2147483650"/>
          </pc:sldLayoutMkLst>
        </pc:sldLayoutChg>
        <pc:sldLayoutChg chg="del">
          <pc:chgData name="陳 彥廷" userId="4cb436ffe7d5d167" providerId="Windows Live" clId="Web-{15EE8A58-B05F-483C-8CF7-D867EC4026D7}" dt="2020-11-04T14:50:09.790" v="791"/>
          <pc:sldLayoutMkLst>
            <pc:docMk/>
            <pc:sldMasterMk cId="3221134675" sldId="2147483648"/>
            <pc:sldLayoutMk cId="2154042259" sldId="2147483651"/>
          </pc:sldLayoutMkLst>
        </pc:sldLayoutChg>
        <pc:sldLayoutChg chg="del">
          <pc:chgData name="陳 彥廷" userId="4cb436ffe7d5d167" providerId="Windows Live" clId="Web-{15EE8A58-B05F-483C-8CF7-D867EC4026D7}" dt="2020-11-04T14:50:09.790" v="791"/>
          <pc:sldLayoutMkLst>
            <pc:docMk/>
            <pc:sldMasterMk cId="3221134675" sldId="2147483648"/>
            <pc:sldLayoutMk cId="597651056" sldId="2147483652"/>
          </pc:sldLayoutMkLst>
        </pc:sldLayoutChg>
        <pc:sldLayoutChg chg="del">
          <pc:chgData name="陳 彥廷" userId="4cb436ffe7d5d167" providerId="Windows Live" clId="Web-{15EE8A58-B05F-483C-8CF7-D867EC4026D7}" dt="2020-11-04T14:50:09.790" v="791"/>
          <pc:sldLayoutMkLst>
            <pc:docMk/>
            <pc:sldMasterMk cId="3221134675" sldId="2147483648"/>
            <pc:sldLayoutMk cId="1644048710" sldId="2147483653"/>
          </pc:sldLayoutMkLst>
        </pc:sldLayoutChg>
        <pc:sldLayoutChg chg="del">
          <pc:chgData name="陳 彥廷" userId="4cb436ffe7d5d167" providerId="Windows Live" clId="Web-{15EE8A58-B05F-483C-8CF7-D867EC4026D7}" dt="2020-11-04T14:50:09.790" v="791"/>
          <pc:sldLayoutMkLst>
            <pc:docMk/>
            <pc:sldMasterMk cId="3221134675" sldId="2147483648"/>
            <pc:sldLayoutMk cId="1864656770" sldId="2147483654"/>
          </pc:sldLayoutMkLst>
        </pc:sldLayoutChg>
        <pc:sldLayoutChg chg="del">
          <pc:chgData name="陳 彥廷" userId="4cb436ffe7d5d167" providerId="Windows Live" clId="Web-{15EE8A58-B05F-483C-8CF7-D867EC4026D7}" dt="2020-11-04T14:50:09.790" v="791"/>
          <pc:sldLayoutMkLst>
            <pc:docMk/>
            <pc:sldMasterMk cId="3221134675" sldId="2147483648"/>
            <pc:sldLayoutMk cId="3410961386" sldId="2147483655"/>
          </pc:sldLayoutMkLst>
        </pc:sldLayoutChg>
        <pc:sldLayoutChg chg="del">
          <pc:chgData name="陳 彥廷" userId="4cb436ffe7d5d167" providerId="Windows Live" clId="Web-{15EE8A58-B05F-483C-8CF7-D867EC4026D7}" dt="2020-11-04T14:50:09.790" v="791"/>
          <pc:sldLayoutMkLst>
            <pc:docMk/>
            <pc:sldMasterMk cId="3221134675" sldId="2147483648"/>
            <pc:sldLayoutMk cId="361526853" sldId="2147483656"/>
          </pc:sldLayoutMkLst>
        </pc:sldLayoutChg>
        <pc:sldLayoutChg chg="del">
          <pc:chgData name="陳 彥廷" userId="4cb436ffe7d5d167" providerId="Windows Live" clId="Web-{15EE8A58-B05F-483C-8CF7-D867EC4026D7}" dt="2020-11-04T14:50:09.790" v="791"/>
          <pc:sldLayoutMkLst>
            <pc:docMk/>
            <pc:sldMasterMk cId="3221134675" sldId="2147483648"/>
            <pc:sldLayoutMk cId="3012263201" sldId="2147483657"/>
          </pc:sldLayoutMkLst>
        </pc:sldLayoutChg>
        <pc:sldLayoutChg chg="del">
          <pc:chgData name="陳 彥廷" userId="4cb436ffe7d5d167" providerId="Windows Live" clId="Web-{15EE8A58-B05F-483C-8CF7-D867EC4026D7}" dt="2020-11-04T14:50:09.790" v="791"/>
          <pc:sldLayoutMkLst>
            <pc:docMk/>
            <pc:sldMasterMk cId="3221134675" sldId="2147483648"/>
            <pc:sldLayoutMk cId="118045649" sldId="2147483658"/>
          </pc:sldLayoutMkLst>
        </pc:sldLayoutChg>
        <pc:sldLayoutChg chg="del">
          <pc:chgData name="陳 彥廷" userId="4cb436ffe7d5d167" providerId="Windows Live" clId="Web-{15EE8A58-B05F-483C-8CF7-D867EC4026D7}" dt="2020-11-04T14:50:09.790" v="791"/>
          <pc:sldLayoutMkLst>
            <pc:docMk/>
            <pc:sldMasterMk cId="3221134675" sldId="2147483648"/>
            <pc:sldLayoutMk cId="4095651481" sldId="2147483659"/>
          </pc:sldLayoutMkLst>
        </pc:sldLayoutChg>
      </pc:sldMasterChg>
      <pc:sldMasterChg chg="add del addSldLayout delSldLayout modSldLayout">
        <pc:chgData name="陳 彥廷" userId="4cb436ffe7d5d167" providerId="Windows Live" clId="Web-{15EE8A58-B05F-483C-8CF7-D867EC4026D7}" dt="2020-11-04T14:50:13.087" v="792"/>
        <pc:sldMasterMkLst>
          <pc:docMk/>
          <pc:sldMasterMk cId="251817218" sldId="2147483660"/>
        </pc:sldMasterMkLst>
        <pc:sldLayoutChg chg="add del mod replId">
          <pc:chgData name="陳 彥廷" userId="4cb436ffe7d5d167" providerId="Windows Live" clId="Web-{15EE8A58-B05F-483C-8CF7-D867EC4026D7}" dt="2020-11-04T14:50:13.087" v="792"/>
          <pc:sldLayoutMkLst>
            <pc:docMk/>
            <pc:sldMasterMk cId="251817218" sldId="2147483660"/>
            <pc:sldLayoutMk cId="2554762321" sldId="2147483661"/>
          </pc:sldLayoutMkLst>
        </pc:sldLayoutChg>
        <pc:sldLayoutChg chg="add del mod replId">
          <pc:chgData name="陳 彥廷" userId="4cb436ffe7d5d167" providerId="Windows Live" clId="Web-{15EE8A58-B05F-483C-8CF7-D867EC4026D7}" dt="2020-11-04T14:50:13.087" v="792"/>
          <pc:sldLayoutMkLst>
            <pc:docMk/>
            <pc:sldMasterMk cId="251817218" sldId="2147483660"/>
            <pc:sldLayoutMk cId="3248906493" sldId="2147483662"/>
          </pc:sldLayoutMkLst>
        </pc:sldLayoutChg>
        <pc:sldLayoutChg chg="add del mod replId">
          <pc:chgData name="陳 彥廷" userId="4cb436ffe7d5d167" providerId="Windows Live" clId="Web-{15EE8A58-B05F-483C-8CF7-D867EC4026D7}" dt="2020-11-04T14:50:13.087" v="792"/>
          <pc:sldLayoutMkLst>
            <pc:docMk/>
            <pc:sldMasterMk cId="251817218" sldId="2147483660"/>
            <pc:sldLayoutMk cId="807096007" sldId="2147483663"/>
          </pc:sldLayoutMkLst>
        </pc:sldLayoutChg>
        <pc:sldLayoutChg chg="add del mod replId">
          <pc:chgData name="陳 彥廷" userId="4cb436ffe7d5d167" providerId="Windows Live" clId="Web-{15EE8A58-B05F-483C-8CF7-D867EC4026D7}" dt="2020-11-04T14:50:13.087" v="792"/>
          <pc:sldLayoutMkLst>
            <pc:docMk/>
            <pc:sldMasterMk cId="251817218" sldId="2147483660"/>
            <pc:sldLayoutMk cId="3688909465" sldId="2147483664"/>
          </pc:sldLayoutMkLst>
        </pc:sldLayoutChg>
        <pc:sldLayoutChg chg="add del mod replId">
          <pc:chgData name="陳 彥廷" userId="4cb436ffe7d5d167" providerId="Windows Live" clId="Web-{15EE8A58-B05F-483C-8CF7-D867EC4026D7}" dt="2020-11-04T14:50:13.087" v="792"/>
          <pc:sldLayoutMkLst>
            <pc:docMk/>
            <pc:sldMasterMk cId="251817218" sldId="2147483660"/>
            <pc:sldLayoutMk cId="1397326798" sldId="2147483665"/>
          </pc:sldLayoutMkLst>
        </pc:sldLayoutChg>
        <pc:sldLayoutChg chg="add del mod replId">
          <pc:chgData name="陳 彥廷" userId="4cb436ffe7d5d167" providerId="Windows Live" clId="Web-{15EE8A58-B05F-483C-8CF7-D867EC4026D7}" dt="2020-11-04T14:50:13.087" v="792"/>
          <pc:sldLayoutMkLst>
            <pc:docMk/>
            <pc:sldMasterMk cId="251817218" sldId="2147483660"/>
            <pc:sldLayoutMk cId="2094370440" sldId="2147483666"/>
          </pc:sldLayoutMkLst>
        </pc:sldLayoutChg>
        <pc:sldLayoutChg chg="add del mod replId">
          <pc:chgData name="陳 彥廷" userId="4cb436ffe7d5d167" providerId="Windows Live" clId="Web-{15EE8A58-B05F-483C-8CF7-D867EC4026D7}" dt="2020-11-04T14:50:13.087" v="792"/>
          <pc:sldLayoutMkLst>
            <pc:docMk/>
            <pc:sldMasterMk cId="251817218" sldId="2147483660"/>
            <pc:sldLayoutMk cId="3068006226" sldId="2147483667"/>
          </pc:sldLayoutMkLst>
        </pc:sldLayoutChg>
        <pc:sldLayoutChg chg="add del mod replId">
          <pc:chgData name="陳 彥廷" userId="4cb436ffe7d5d167" providerId="Windows Live" clId="Web-{15EE8A58-B05F-483C-8CF7-D867EC4026D7}" dt="2020-11-04T14:50:13.087" v="792"/>
          <pc:sldLayoutMkLst>
            <pc:docMk/>
            <pc:sldMasterMk cId="251817218" sldId="2147483660"/>
            <pc:sldLayoutMk cId="1046216720" sldId="2147483668"/>
          </pc:sldLayoutMkLst>
        </pc:sldLayoutChg>
        <pc:sldLayoutChg chg="add del mod replId">
          <pc:chgData name="陳 彥廷" userId="4cb436ffe7d5d167" providerId="Windows Live" clId="Web-{15EE8A58-B05F-483C-8CF7-D867EC4026D7}" dt="2020-11-04T14:50:13.087" v="792"/>
          <pc:sldLayoutMkLst>
            <pc:docMk/>
            <pc:sldMasterMk cId="251817218" sldId="2147483660"/>
            <pc:sldLayoutMk cId="1214995274" sldId="2147483669"/>
          </pc:sldLayoutMkLst>
        </pc:sldLayoutChg>
        <pc:sldLayoutChg chg="add del mod replId">
          <pc:chgData name="陳 彥廷" userId="4cb436ffe7d5d167" providerId="Windows Live" clId="Web-{15EE8A58-B05F-483C-8CF7-D867EC4026D7}" dt="2020-11-04T14:50:13.087" v="792"/>
          <pc:sldLayoutMkLst>
            <pc:docMk/>
            <pc:sldMasterMk cId="251817218" sldId="2147483660"/>
            <pc:sldLayoutMk cId="1934347924" sldId="2147483670"/>
          </pc:sldLayoutMkLst>
        </pc:sldLayoutChg>
        <pc:sldLayoutChg chg="add del mod replId">
          <pc:chgData name="陳 彥廷" userId="4cb436ffe7d5d167" providerId="Windows Live" clId="Web-{15EE8A58-B05F-483C-8CF7-D867EC4026D7}" dt="2020-11-04T14:50:13.087" v="792"/>
          <pc:sldLayoutMkLst>
            <pc:docMk/>
            <pc:sldMasterMk cId="251817218" sldId="2147483660"/>
            <pc:sldLayoutMk cId="1968226012" sldId="2147483671"/>
          </pc:sldLayoutMkLst>
        </pc:sldLayoutChg>
      </pc:sldMasterChg>
      <pc:sldMasterChg chg="add del addSldLayout delSldLayout modSldLayout">
        <pc:chgData name="陳 彥廷" userId="4cb436ffe7d5d167" providerId="Windows Live" clId="Web-{15EE8A58-B05F-483C-8CF7-D867EC4026D7}" dt="2020-11-04T14:50:20.056" v="793"/>
        <pc:sldMasterMkLst>
          <pc:docMk/>
          <pc:sldMasterMk cId="3471214727" sldId="2147483672"/>
        </pc:sldMasterMkLst>
        <pc:sldLayoutChg chg="add del mod replId">
          <pc:chgData name="陳 彥廷" userId="4cb436ffe7d5d167" providerId="Windows Live" clId="Web-{15EE8A58-B05F-483C-8CF7-D867EC4026D7}" dt="2020-11-04T14:50:20.056" v="793"/>
          <pc:sldLayoutMkLst>
            <pc:docMk/>
            <pc:sldMasterMk cId="3471214727" sldId="2147483672"/>
            <pc:sldLayoutMk cId="629637014" sldId="2147483673"/>
          </pc:sldLayoutMkLst>
        </pc:sldLayoutChg>
        <pc:sldLayoutChg chg="add del mod replId">
          <pc:chgData name="陳 彥廷" userId="4cb436ffe7d5d167" providerId="Windows Live" clId="Web-{15EE8A58-B05F-483C-8CF7-D867EC4026D7}" dt="2020-11-04T14:50:20.056" v="793"/>
          <pc:sldLayoutMkLst>
            <pc:docMk/>
            <pc:sldMasterMk cId="3471214727" sldId="2147483672"/>
            <pc:sldLayoutMk cId="2037471579" sldId="2147483674"/>
          </pc:sldLayoutMkLst>
        </pc:sldLayoutChg>
        <pc:sldLayoutChg chg="add del mod replId">
          <pc:chgData name="陳 彥廷" userId="4cb436ffe7d5d167" providerId="Windows Live" clId="Web-{15EE8A58-B05F-483C-8CF7-D867EC4026D7}" dt="2020-11-04T14:50:20.056" v="793"/>
          <pc:sldLayoutMkLst>
            <pc:docMk/>
            <pc:sldMasterMk cId="3471214727" sldId="2147483672"/>
            <pc:sldLayoutMk cId="3208935017" sldId="2147483675"/>
          </pc:sldLayoutMkLst>
        </pc:sldLayoutChg>
        <pc:sldLayoutChg chg="add del mod replId">
          <pc:chgData name="陳 彥廷" userId="4cb436ffe7d5d167" providerId="Windows Live" clId="Web-{15EE8A58-B05F-483C-8CF7-D867EC4026D7}" dt="2020-11-04T14:50:20.056" v="793"/>
          <pc:sldLayoutMkLst>
            <pc:docMk/>
            <pc:sldMasterMk cId="3471214727" sldId="2147483672"/>
            <pc:sldLayoutMk cId="3446507905" sldId="2147483676"/>
          </pc:sldLayoutMkLst>
        </pc:sldLayoutChg>
        <pc:sldLayoutChg chg="add del mod replId">
          <pc:chgData name="陳 彥廷" userId="4cb436ffe7d5d167" providerId="Windows Live" clId="Web-{15EE8A58-B05F-483C-8CF7-D867EC4026D7}" dt="2020-11-04T14:50:20.056" v="793"/>
          <pc:sldLayoutMkLst>
            <pc:docMk/>
            <pc:sldMasterMk cId="3471214727" sldId="2147483672"/>
            <pc:sldLayoutMk cId="2516140976" sldId="2147483677"/>
          </pc:sldLayoutMkLst>
        </pc:sldLayoutChg>
        <pc:sldLayoutChg chg="add del mod replId">
          <pc:chgData name="陳 彥廷" userId="4cb436ffe7d5d167" providerId="Windows Live" clId="Web-{15EE8A58-B05F-483C-8CF7-D867EC4026D7}" dt="2020-11-04T14:50:20.056" v="793"/>
          <pc:sldLayoutMkLst>
            <pc:docMk/>
            <pc:sldMasterMk cId="3471214727" sldId="2147483672"/>
            <pc:sldLayoutMk cId="3315823492" sldId="2147483678"/>
          </pc:sldLayoutMkLst>
        </pc:sldLayoutChg>
        <pc:sldLayoutChg chg="add del mod replId">
          <pc:chgData name="陳 彥廷" userId="4cb436ffe7d5d167" providerId="Windows Live" clId="Web-{15EE8A58-B05F-483C-8CF7-D867EC4026D7}" dt="2020-11-04T14:50:20.056" v="793"/>
          <pc:sldLayoutMkLst>
            <pc:docMk/>
            <pc:sldMasterMk cId="3471214727" sldId="2147483672"/>
            <pc:sldLayoutMk cId="1730195602" sldId="2147483679"/>
          </pc:sldLayoutMkLst>
        </pc:sldLayoutChg>
        <pc:sldLayoutChg chg="add del mod replId">
          <pc:chgData name="陳 彥廷" userId="4cb436ffe7d5d167" providerId="Windows Live" clId="Web-{15EE8A58-B05F-483C-8CF7-D867EC4026D7}" dt="2020-11-04T14:50:20.056" v="793"/>
          <pc:sldLayoutMkLst>
            <pc:docMk/>
            <pc:sldMasterMk cId="3471214727" sldId="2147483672"/>
            <pc:sldLayoutMk cId="3707226964" sldId="2147483680"/>
          </pc:sldLayoutMkLst>
        </pc:sldLayoutChg>
        <pc:sldLayoutChg chg="add del mod replId">
          <pc:chgData name="陳 彥廷" userId="4cb436ffe7d5d167" providerId="Windows Live" clId="Web-{15EE8A58-B05F-483C-8CF7-D867EC4026D7}" dt="2020-11-04T14:50:20.056" v="793"/>
          <pc:sldLayoutMkLst>
            <pc:docMk/>
            <pc:sldMasterMk cId="3471214727" sldId="2147483672"/>
            <pc:sldLayoutMk cId="4091424227" sldId="2147483681"/>
          </pc:sldLayoutMkLst>
        </pc:sldLayoutChg>
        <pc:sldLayoutChg chg="add del mod replId">
          <pc:chgData name="陳 彥廷" userId="4cb436ffe7d5d167" providerId="Windows Live" clId="Web-{15EE8A58-B05F-483C-8CF7-D867EC4026D7}" dt="2020-11-04T14:50:20.056" v="793"/>
          <pc:sldLayoutMkLst>
            <pc:docMk/>
            <pc:sldMasterMk cId="3471214727" sldId="2147483672"/>
            <pc:sldLayoutMk cId="1979315587" sldId="2147483682"/>
          </pc:sldLayoutMkLst>
        </pc:sldLayoutChg>
        <pc:sldLayoutChg chg="add del mod replId">
          <pc:chgData name="陳 彥廷" userId="4cb436ffe7d5d167" providerId="Windows Live" clId="Web-{15EE8A58-B05F-483C-8CF7-D867EC4026D7}" dt="2020-11-04T14:50:20.056" v="793"/>
          <pc:sldLayoutMkLst>
            <pc:docMk/>
            <pc:sldMasterMk cId="3471214727" sldId="2147483672"/>
            <pc:sldLayoutMk cId="3087985792" sldId="2147483683"/>
          </pc:sldLayoutMkLst>
        </pc:sldLayoutChg>
      </pc:sldMasterChg>
      <pc:sldMasterChg chg="add del addSldLayout delSldLayout modSldLayout">
        <pc:chgData name="陳 彥廷" userId="4cb436ffe7d5d167" providerId="Windows Live" clId="Web-{15EE8A58-B05F-483C-8CF7-D867EC4026D7}" dt="2020-11-04T14:50:27.962" v="794"/>
        <pc:sldMasterMkLst>
          <pc:docMk/>
          <pc:sldMasterMk cId="116052942" sldId="2147483684"/>
        </pc:sldMasterMkLst>
        <pc:sldLayoutChg chg="add del mod replId">
          <pc:chgData name="陳 彥廷" userId="4cb436ffe7d5d167" providerId="Windows Live" clId="Web-{15EE8A58-B05F-483C-8CF7-D867EC4026D7}" dt="2020-11-04T14:50:27.962" v="794"/>
          <pc:sldLayoutMkLst>
            <pc:docMk/>
            <pc:sldMasterMk cId="116052942" sldId="2147483684"/>
            <pc:sldLayoutMk cId="645314448" sldId="2147483685"/>
          </pc:sldLayoutMkLst>
        </pc:sldLayoutChg>
        <pc:sldLayoutChg chg="add del mod replId">
          <pc:chgData name="陳 彥廷" userId="4cb436ffe7d5d167" providerId="Windows Live" clId="Web-{15EE8A58-B05F-483C-8CF7-D867EC4026D7}" dt="2020-11-04T14:50:27.962" v="794"/>
          <pc:sldLayoutMkLst>
            <pc:docMk/>
            <pc:sldMasterMk cId="116052942" sldId="2147483684"/>
            <pc:sldLayoutMk cId="54439953" sldId="2147483686"/>
          </pc:sldLayoutMkLst>
        </pc:sldLayoutChg>
        <pc:sldLayoutChg chg="add del mod replId">
          <pc:chgData name="陳 彥廷" userId="4cb436ffe7d5d167" providerId="Windows Live" clId="Web-{15EE8A58-B05F-483C-8CF7-D867EC4026D7}" dt="2020-11-04T14:50:27.962" v="794"/>
          <pc:sldLayoutMkLst>
            <pc:docMk/>
            <pc:sldMasterMk cId="116052942" sldId="2147483684"/>
            <pc:sldLayoutMk cId="1848724502" sldId="2147483687"/>
          </pc:sldLayoutMkLst>
        </pc:sldLayoutChg>
        <pc:sldLayoutChg chg="add del mod replId">
          <pc:chgData name="陳 彥廷" userId="4cb436ffe7d5d167" providerId="Windows Live" clId="Web-{15EE8A58-B05F-483C-8CF7-D867EC4026D7}" dt="2020-11-04T14:50:27.962" v="794"/>
          <pc:sldLayoutMkLst>
            <pc:docMk/>
            <pc:sldMasterMk cId="116052942" sldId="2147483684"/>
            <pc:sldLayoutMk cId="8432887" sldId="2147483688"/>
          </pc:sldLayoutMkLst>
        </pc:sldLayoutChg>
        <pc:sldLayoutChg chg="add del mod replId">
          <pc:chgData name="陳 彥廷" userId="4cb436ffe7d5d167" providerId="Windows Live" clId="Web-{15EE8A58-B05F-483C-8CF7-D867EC4026D7}" dt="2020-11-04T14:50:27.962" v="794"/>
          <pc:sldLayoutMkLst>
            <pc:docMk/>
            <pc:sldMasterMk cId="116052942" sldId="2147483684"/>
            <pc:sldLayoutMk cId="367034817" sldId="2147483689"/>
          </pc:sldLayoutMkLst>
        </pc:sldLayoutChg>
        <pc:sldLayoutChg chg="add del mod replId">
          <pc:chgData name="陳 彥廷" userId="4cb436ffe7d5d167" providerId="Windows Live" clId="Web-{15EE8A58-B05F-483C-8CF7-D867EC4026D7}" dt="2020-11-04T14:50:27.962" v="794"/>
          <pc:sldLayoutMkLst>
            <pc:docMk/>
            <pc:sldMasterMk cId="116052942" sldId="2147483684"/>
            <pc:sldLayoutMk cId="322990482" sldId="2147483690"/>
          </pc:sldLayoutMkLst>
        </pc:sldLayoutChg>
        <pc:sldLayoutChg chg="add del mod replId">
          <pc:chgData name="陳 彥廷" userId="4cb436ffe7d5d167" providerId="Windows Live" clId="Web-{15EE8A58-B05F-483C-8CF7-D867EC4026D7}" dt="2020-11-04T14:50:27.962" v="794"/>
          <pc:sldLayoutMkLst>
            <pc:docMk/>
            <pc:sldMasterMk cId="116052942" sldId="2147483684"/>
            <pc:sldLayoutMk cId="1384110695" sldId="2147483691"/>
          </pc:sldLayoutMkLst>
        </pc:sldLayoutChg>
        <pc:sldLayoutChg chg="add del mod replId">
          <pc:chgData name="陳 彥廷" userId="4cb436ffe7d5d167" providerId="Windows Live" clId="Web-{15EE8A58-B05F-483C-8CF7-D867EC4026D7}" dt="2020-11-04T14:50:27.962" v="794"/>
          <pc:sldLayoutMkLst>
            <pc:docMk/>
            <pc:sldMasterMk cId="116052942" sldId="2147483684"/>
            <pc:sldLayoutMk cId="921730680" sldId="2147483692"/>
          </pc:sldLayoutMkLst>
        </pc:sldLayoutChg>
        <pc:sldLayoutChg chg="add del mod replId">
          <pc:chgData name="陳 彥廷" userId="4cb436ffe7d5d167" providerId="Windows Live" clId="Web-{15EE8A58-B05F-483C-8CF7-D867EC4026D7}" dt="2020-11-04T14:50:27.962" v="794"/>
          <pc:sldLayoutMkLst>
            <pc:docMk/>
            <pc:sldMasterMk cId="116052942" sldId="2147483684"/>
            <pc:sldLayoutMk cId="1907472661" sldId="2147483693"/>
          </pc:sldLayoutMkLst>
        </pc:sldLayoutChg>
        <pc:sldLayoutChg chg="add del mod replId">
          <pc:chgData name="陳 彥廷" userId="4cb436ffe7d5d167" providerId="Windows Live" clId="Web-{15EE8A58-B05F-483C-8CF7-D867EC4026D7}" dt="2020-11-04T14:50:27.962" v="794"/>
          <pc:sldLayoutMkLst>
            <pc:docMk/>
            <pc:sldMasterMk cId="116052942" sldId="2147483684"/>
            <pc:sldLayoutMk cId="2760105203" sldId="2147483694"/>
          </pc:sldLayoutMkLst>
        </pc:sldLayoutChg>
        <pc:sldLayoutChg chg="add del mod replId">
          <pc:chgData name="陳 彥廷" userId="4cb436ffe7d5d167" providerId="Windows Live" clId="Web-{15EE8A58-B05F-483C-8CF7-D867EC4026D7}" dt="2020-11-04T14:50:27.962" v="794"/>
          <pc:sldLayoutMkLst>
            <pc:docMk/>
            <pc:sldMasterMk cId="116052942" sldId="2147483684"/>
            <pc:sldLayoutMk cId="3817653806" sldId="2147483695"/>
          </pc:sldLayoutMkLst>
        </pc:sldLayoutChg>
      </pc:sldMasterChg>
      <pc:sldMasterChg chg="add addSldLayout modSldLayout">
        <pc:chgData name="陳 彥廷" userId="4cb436ffe7d5d167" providerId="Windows Live" clId="Web-{15EE8A58-B05F-483C-8CF7-D867EC4026D7}" dt="2020-11-04T14:50:27.962" v="794"/>
        <pc:sldMasterMkLst>
          <pc:docMk/>
          <pc:sldMasterMk cId="1400449940" sldId="2147483696"/>
        </pc:sldMasterMkLst>
        <pc:sldLayoutChg chg="add mod replId">
          <pc:chgData name="陳 彥廷" userId="4cb436ffe7d5d167" providerId="Windows Live" clId="Web-{15EE8A58-B05F-483C-8CF7-D867EC4026D7}" dt="2020-11-04T14:50:27.962" v="794"/>
          <pc:sldLayoutMkLst>
            <pc:docMk/>
            <pc:sldMasterMk cId="1400449940" sldId="2147483696"/>
            <pc:sldLayoutMk cId="1106241115" sldId="2147483697"/>
          </pc:sldLayoutMkLst>
        </pc:sldLayoutChg>
        <pc:sldLayoutChg chg="add mod replId">
          <pc:chgData name="陳 彥廷" userId="4cb436ffe7d5d167" providerId="Windows Live" clId="Web-{15EE8A58-B05F-483C-8CF7-D867EC4026D7}" dt="2020-11-04T14:50:27.962" v="794"/>
          <pc:sldLayoutMkLst>
            <pc:docMk/>
            <pc:sldMasterMk cId="1400449940" sldId="2147483696"/>
            <pc:sldLayoutMk cId="1823611305" sldId="2147483698"/>
          </pc:sldLayoutMkLst>
        </pc:sldLayoutChg>
        <pc:sldLayoutChg chg="add mod replId">
          <pc:chgData name="陳 彥廷" userId="4cb436ffe7d5d167" providerId="Windows Live" clId="Web-{15EE8A58-B05F-483C-8CF7-D867EC4026D7}" dt="2020-11-04T14:50:27.962" v="794"/>
          <pc:sldLayoutMkLst>
            <pc:docMk/>
            <pc:sldMasterMk cId="1400449940" sldId="2147483696"/>
            <pc:sldLayoutMk cId="987809158" sldId="2147483699"/>
          </pc:sldLayoutMkLst>
        </pc:sldLayoutChg>
        <pc:sldLayoutChg chg="add mod replId">
          <pc:chgData name="陳 彥廷" userId="4cb436ffe7d5d167" providerId="Windows Live" clId="Web-{15EE8A58-B05F-483C-8CF7-D867EC4026D7}" dt="2020-11-04T14:50:27.962" v="794"/>
          <pc:sldLayoutMkLst>
            <pc:docMk/>
            <pc:sldMasterMk cId="1400449940" sldId="2147483696"/>
            <pc:sldLayoutMk cId="519929241" sldId="2147483700"/>
          </pc:sldLayoutMkLst>
        </pc:sldLayoutChg>
        <pc:sldLayoutChg chg="add mod replId">
          <pc:chgData name="陳 彥廷" userId="4cb436ffe7d5d167" providerId="Windows Live" clId="Web-{15EE8A58-B05F-483C-8CF7-D867EC4026D7}" dt="2020-11-04T14:50:27.962" v="794"/>
          <pc:sldLayoutMkLst>
            <pc:docMk/>
            <pc:sldMasterMk cId="1400449940" sldId="2147483696"/>
            <pc:sldLayoutMk cId="1475984700" sldId="2147483701"/>
          </pc:sldLayoutMkLst>
        </pc:sldLayoutChg>
        <pc:sldLayoutChg chg="add mod replId">
          <pc:chgData name="陳 彥廷" userId="4cb436ffe7d5d167" providerId="Windows Live" clId="Web-{15EE8A58-B05F-483C-8CF7-D867EC4026D7}" dt="2020-11-04T14:50:27.962" v="794"/>
          <pc:sldLayoutMkLst>
            <pc:docMk/>
            <pc:sldMasterMk cId="1400449940" sldId="2147483696"/>
            <pc:sldLayoutMk cId="2742896679" sldId="2147483702"/>
          </pc:sldLayoutMkLst>
        </pc:sldLayoutChg>
        <pc:sldLayoutChg chg="add mod replId">
          <pc:chgData name="陳 彥廷" userId="4cb436ffe7d5d167" providerId="Windows Live" clId="Web-{15EE8A58-B05F-483C-8CF7-D867EC4026D7}" dt="2020-11-04T14:50:27.962" v="794"/>
          <pc:sldLayoutMkLst>
            <pc:docMk/>
            <pc:sldMasterMk cId="1400449940" sldId="2147483696"/>
            <pc:sldLayoutMk cId="126625934" sldId="2147483703"/>
          </pc:sldLayoutMkLst>
        </pc:sldLayoutChg>
        <pc:sldLayoutChg chg="add mod replId">
          <pc:chgData name="陳 彥廷" userId="4cb436ffe7d5d167" providerId="Windows Live" clId="Web-{15EE8A58-B05F-483C-8CF7-D867EC4026D7}" dt="2020-11-04T14:50:27.962" v="794"/>
          <pc:sldLayoutMkLst>
            <pc:docMk/>
            <pc:sldMasterMk cId="1400449940" sldId="2147483696"/>
            <pc:sldLayoutMk cId="3423069854" sldId="2147483704"/>
          </pc:sldLayoutMkLst>
        </pc:sldLayoutChg>
        <pc:sldLayoutChg chg="add mod replId">
          <pc:chgData name="陳 彥廷" userId="4cb436ffe7d5d167" providerId="Windows Live" clId="Web-{15EE8A58-B05F-483C-8CF7-D867EC4026D7}" dt="2020-11-04T14:50:27.962" v="794"/>
          <pc:sldLayoutMkLst>
            <pc:docMk/>
            <pc:sldMasterMk cId="1400449940" sldId="2147483696"/>
            <pc:sldLayoutMk cId="4225167035" sldId="2147483705"/>
          </pc:sldLayoutMkLst>
        </pc:sldLayoutChg>
        <pc:sldLayoutChg chg="add mod replId">
          <pc:chgData name="陳 彥廷" userId="4cb436ffe7d5d167" providerId="Windows Live" clId="Web-{15EE8A58-B05F-483C-8CF7-D867EC4026D7}" dt="2020-11-04T14:50:27.962" v="794"/>
          <pc:sldLayoutMkLst>
            <pc:docMk/>
            <pc:sldMasterMk cId="1400449940" sldId="2147483696"/>
            <pc:sldLayoutMk cId="176383070" sldId="2147483706"/>
          </pc:sldLayoutMkLst>
        </pc:sldLayoutChg>
        <pc:sldLayoutChg chg="add mod replId">
          <pc:chgData name="陳 彥廷" userId="4cb436ffe7d5d167" providerId="Windows Live" clId="Web-{15EE8A58-B05F-483C-8CF7-D867EC4026D7}" dt="2020-11-04T14:50:27.962" v="794"/>
          <pc:sldLayoutMkLst>
            <pc:docMk/>
            <pc:sldMasterMk cId="1400449940" sldId="2147483696"/>
            <pc:sldLayoutMk cId="435623752" sldId="2147483707"/>
          </pc:sldLayoutMkLst>
        </pc:sldLayoutChg>
        <pc:sldLayoutChg chg="add mod replId">
          <pc:chgData name="陳 彥廷" userId="4cb436ffe7d5d167" providerId="Windows Live" clId="Web-{15EE8A58-B05F-483C-8CF7-D867EC4026D7}" dt="2020-11-04T14:50:27.962" v="794"/>
          <pc:sldLayoutMkLst>
            <pc:docMk/>
            <pc:sldMasterMk cId="1400449940" sldId="2147483696"/>
            <pc:sldLayoutMk cId="2237697587" sldId="2147483708"/>
          </pc:sldLayoutMkLst>
        </pc:sldLayoutChg>
        <pc:sldLayoutChg chg="add mod replId">
          <pc:chgData name="陳 彥廷" userId="4cb436ffe7d5d167" providerId="Windows Live" clId="Web-{15EE8A58-B05F-483C-8CF7-D867EC4026D7}" dt="2020-11-04T14:50:27.962" v="794"/>
          <pc:sldLayoutMkLst>
            <pc:docMk/>
            <pc:sldMasterMk cId="1400449940" sldId="2147483696"/>
            <pc:sldLayoutMk cId="2475133704" sldId="2147483709"/>
          </pc:sldLayoutMkLst>
        </pc:sldLayoutChg>
        <pc:sldLayoutChg chg="add mod replId">
          <pc:chgData name="陳 彥廷" userId="4cb436ffe7d5d167" providerId="Windows Live" clId="Web-{15EE8A58-B05F-483C-8CF7-D867EC4026D7}" dt="2020-11-04T14:50:27.962" v="794"/>
          <pc:sldLayoutMkLst>
            <pc:docMk/>
            <pc:sldMasterMk cId="1400449940" sldId="2147483696"/>
            <pc:sldLayoutMk cId="1319771258" sldId="2147483710"/>
          </pc:sldLayoutMkLst>
        </pc:sldLayoutChg>
        <pc:sldLayoutChg chg="add mod replId">
          <pc:chgData name="陳 彥廷" userId="4cb436ffe7d5d167" providerId="Windows Live" clId="Web-{15EE8A58-B05F-483C-8CF7-D867EC4026D7}" dt="2020-11-04T14:50:27.962" v="794"/>
          <pc:sldLayoutMkLst>
            <pc:docMk/>
            <pc:sldMasterMk cId="1400449940" sldId="2147483696"/>
            <pc:sldLayoutMk cId="1154313941" sldId="2147483711"/>
          </pc:sldLayoutMkLst>
        </pc:sldLayoutChg>
        <pc:sldLayoutChg chg="add mod replId">
          <pc:chgData name="陳 彥廷" userId="4cb436ffe7d5d167" providerId="Windows Live" clId="Web-{15EE8A58-B05F-483C-8CF7-D867EC4026D7}" dt="2020-11-04T14:50:27.962" v="794"/>
          <pc:sldLayoutMkLst>
            <pc:docMk/>
            <pc:sldMasterMk cId="1400449940" sldId="2147483696"/>
            <pc:sldLayoutMk cId="1680656629" sldId="2147483712"/>
          </pc:sldLayoutMkLst>
        </pc:sldLayoutChg>
      </pc:sldMasterChg>
    </pc:docChg>
  </pc:docChgLst>
  <pc:docChgLst>
    <pc:chgData name="陳 彥廷" userId="4cb436ffe7d5d167" providerId="Windows Live" clId="Web-{D3C36A8B-6ED6-4067-9C3B-FE6CDB379A88}"/>
    <pc:docChg chg="addSld modSld">
      <pc:chgData name="陳 彥廷" userId="4cb436ffe7d5d167" providerId="Windows Live" clId="Web-{D3C36A8B-6ED6-4067-9C3B-FE6CDB379A88}" dt="2020-11-04T11:46:15.812" v="360" actId="14100"/>
      <pc:docMkLst>
        <pc:docMk/>
      </pc:docMkLst>
      <pc:sldChg chg="modSp">
        <pc:chgData name="陳 彥廷" userId="4cb436ffe7d5d167" providerId="Windows Live" clId="Web-{D3C36A8B-6ED6-4067-9C3B-FE6CDB379A88}" dt="2020-11-04T11:41:11.816" v="157" actId="20577"/>
        <pc:sldMkLst>
          <pc:docMk/>
          <pc:sldMk cId="2592129946" sldId="256"/>
        </pc:sldMkLst>
        <pc:spChg chg="mod">
          <ac:chgData name="陳 彥廷" userId="4cb436ffe7d5d167" providerId="Windows Live" clId="Web-{D3C36A8B-6ED6-4067-9C3B-FE6CDB379A88}" dt="2020-11-04T11:38:03.037" v="27" actId="20577"/>
          <ac:spMkLst>
            <pc:docMk/>
            <pc:sldMk cId="2592129946" sldId="256"/>
            <ac:spMk id="2" creationId="{00000000-0000-0000-0000-000000000000}"/>
          </ac:spMkLst>
        </pc:spChg>
        <pc:spChg chg="mod">
          <ac:chgData name="陳 彥廷" userId="4cb436ffe7d5d167" providerId="Windows Live" clId="Web-{D3C36A8B-6ED6-4067-9C3B-FE6CDB379A88}" dt="2020-11-04T11:41:11.816" v="157" actId="20577"/>
          <ac:spMkLst>
            <pc:docMk/>
            <pc:sldMk cId="2592129946" sldId="256"/>
            <ac:spMk id="3" creationId="{00000000-0000-0000-0000-000000000000}"/>
          </ac:spMkLst>
        </pc:spChg>
      </pc:sldChg>
      <pc:sldChg chg="modSp new">
        <pc:chgData name="陳 彥廷" userId="4cb436ffe7d5d167" providerId="Windows Live" clId="Web-{D3C36A8B-6ED6-4067-9C3B-FE6CDB379A88}" dt="2020-11-04T11:44:04.095" v="322" actId="20577"/>
        <pc:sldMkLst>
          <pc:docMk/>
          <pc:sldMk cId="3955929478" sldId="257"/>
        </pc:sldMkLst>
        <pc:spChg chg="mod">
          <ac:chgData name="陳 彥廷" userId="4cb436ffe7d5d167" providerId="Windows Live" clId="Web-{D3C36A8B-6ED6-4067-9C3B-FE6CDB379A88}" dt="2020-11-04T11:41:28.206" v="161" actId="20577"/>
          <ac:spMkLst>
            <pc:docMk/>
            <pc:sldMk cId="3955929478" sldId="257"/>
            <ac:spMk id="2" creationId="{90E3DE71-9FE4-4124-B6C7-35BA34E63C59}"/>
          </ac:spMkLst>
        </pc:spChg>
        <pc:spChg chg="mod">
          <ac:chgData name="陳 彥廷" userId="4cb436ffe7d5d167" providerId="Windows Live" clId="Web-{D3C36A8B-6ED6-4067-9C3B-FE6CDB379A88}" dt="2020-11-04T11:44:04.095" v="322" actId="20577"/>
          <ac:spMkLst>
            <pc:docMk/>
            <pc:sldMk cId="3955929478" sldId="257"/>
            <ac:spMk id="3" creationId="{14427203-5FED-4F62-B629-32E0383B1FD8}"/>
          </ac:spMkLst>
        </pc:spChg>
      </pc:sldChg>
      <pc:sldChg chg="delSp modSp new">
        <pc:chgData name="陳 彥廷" userId="4cb436ffe7d5d167" providerId="Windows Live" clId="Web-{D3C36A8B-6ED6-4067-9C3B-FE6CDB379A88}" dt="2020-11-04T11:45:47.187" v="352" actId="20577"/>
        <pc:sldMkLst>
          <pc:docMk/>
          <pc:sldMk cId="3040237597" sldId="258"/>
        </pc:sldMkLst>
        <pc:spChg chg="mod">
          <ac:chgData name="陳 彥廷" userId="4cb436ffe7d5d167" providerId="Windows Live" clId="Web-{D3C36A8B-6ED6-4067-9C3B-FE6CDB379A88}" dt="2020-11-04T11:45:47.187" v="352" actId="20577"/>
          <ac:spMkLst>
            <pc:docMk/>
            <pc:sldMk cId="3040237597" sldId="258"/>
            <ac:spMk id="2" creationId="{C5BBE24C-3DF9-4408-954D-993A7AE1D414}"/>
          </ac:spMkLst>
        </pc:spChg>
        <pc:spChg chg="del mod">
          <ac:chgData name="陳 彥廷" userId="4cb436ffe7d5d167" providerId="Windows Live" clId="Web-{D3C36A8B-6ED6-4067-9C3B-FE6CDB379A88}" dt="2020-11-04T11:44:57.782" v="332"/>
          <ac:spMkLst>
            <pc:docMk/>
            <pc:sldMk cId="3040237597" sldId="258"/>
            <ac:spMk id="3" creationId="{48417D4A-9993-4E52-9F3F-CA29911A6C08}"/>
          </ac:spMkLst>
        </pc:spChg>
      </pc:sldChg>
      <pc:sldChg chg="modSp new">
        <pc:chgData name="陳 彥廷" userId="4cb436ffe7d5d167" providerId="Windows Live" clId="Web-{D3C36A8B-6ED6-4067-9C3B-FE6CDB379A88}" dt="2020-11-04T11:46:15.812" v="360" actId="14100"/>
        <pc:sldMkLst>
          <pc:docMk/>
          <pc:sldMk cId="275805619" sldId="259"/>
        </pc:sldMkLst>
        <pc:spChg chg="mod">
          <ac:chgData name="陳 彥廷" userId="4cb436ffe7d5d167" providerId="Windows Live" clId="Web-{D3C36A8B-6ED6-4067-9C3B-FE6CDB379A88}" dt="2020-11-04T11:46:12.421" v="357" actId="20577"/>
          <ac:spMkLst>
            <pc:docMk/>
            <pc:sldMk cId="275805619" sldId="259"/>
            <ac:spMk id="2" creationId="{80491339-B5DF-469B-B960-2104D01BEA2E}"/>
          </ac:spMkLst>
        </pc:spChg>
        <pc:spChg chg="mod">
          <ac:chgData name="陳 彥廷" userId="4cb436ffe7d5d167" providerId="Windows Live" clId="Web-{D3C36A8B-6ED6-4067-9C3B-FE6CDB379A88}" dt="2020-11-04T11:46:15.812" v="360" actId="14100"/>
          <ac:spMkLst>
            <pc:docMk/>
            <pc:sldMk cId="275805619" sldId="259"/>
            <ac:spMk id="3" creationId="{60785AE0-FEB4-4B3D-9EE4-D27E8C2A36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4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5623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697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5133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771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13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5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1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0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2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98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89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2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69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67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4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emeng.tw/practical-pandas-tutorial-for-aspiring-data-scientist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34293"/>
          </a:xfrm>
        </p:spPr>
        <p:txBody>
          <a:bodyPr>
            <a:normAutofit/>
          </a:bodyPr>
          <a:lstStyle/>
          <a:p>
            <a:r>
              <a:rPr lang="zh-TW" altLang="en-US" sz="4000">
                <a:ea typeface="新細明體"/>
                <a:cs typeface="Calibri Light"/>
              </a:rPr>
              <a:t>人工智慧與資訊安全</a:t>
            </a:r>
            <a:endParaRPr lang="zh-TW" altLang="en-US" sz="4000" dirty="0">
              <a:ea typeface="新細明體"/>
              <a:cs typeface="Calibri Light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6613769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>
                <a:ea typeface="新細明體"/>
                <a:cs typeface="Calibri"/>
              </a:rPr>
              <a:t> </a:t>
            </a:r>
            <a:r>
              <a:rPr lang="zh-TW" altLang="en-US" sz="2800">
                <a:ea typeface="新細明體"/>
                <a:cs typeface="Calibri"/>
              </a:rPr>
              <a:t> 學生：陳彥廷</a:t>
            </a:r>
            <a:endParaRPr lang="zh-TW" sz="2800">
              <a:ea typeface="新細明體"/>
              <a:cs typeface="Calibri"/>
            </a:endParaRPr>
          </a:p>
          <a:p>
            <a:r>
              <a:rPr lang="zh-TW" altLang="en-US" sz="2800">
                <a:ea typeface="新細明體"/>
                <a:cs typeface="Calibri"/>
              </a:rPr>
              <a:t>              指導教授  : 曾</a:t>
            </a:r>
            <a:r>
              <a:rPr lang="zh-TW" altLang="en-US" sz="2800" dirty="0">
                <a:ea typeface="新細明體"/>
                <a:cs typeface="Calibri"/>
              </a:rPr>
              <a:t>龍        </a:t>
            </a:r>
          </a:p>
          <a:p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41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382386"/>
            <a:ext cx="8596668" cy="100584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29541"/>
            <a:ext cx="8596668" cy="4511821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4332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46E349-8402-4766-B654-047A46D4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+mj-lt"/>
              </a:rPr>
              <a:t>                 </a:t>
            </a:r>
            <a:br>
              <a:rPr lang="en-US" altLang="zh-TW" dirty="0">
                <a:ea typeface="+mj-lt"/>
              </a:rPr>
            </a:br>
            <a:r>
              <a:rPr lang="en-US" altLang="zh-TW" dirty="0">
                <a:ea typeface="+mj-lt"/>
              </a:rPr>
              <a:t/>
            </a:r>
            <a:br>
              <a:rPr lang="en-US" altLang="zh-TW" dirty="0">
                <a:ea typeface="+mj-lt"/>
              </a:rPr>
            </a:br>
            <a:r>
              <a:rPr lang="en-US" altLang="zh-TW" dirty="0">
                <a:ea typeface="+mj-lt"/>
              </a:rPr>
              <a:t/>
            </a:r>
            <a:br>
              <a:rPr lang="en-US" altLang="zh-TW" dirty="0">
                <a:ea typeface="+mj-lt"/>
              </a:rPr>
            </a:br>
            <a:r>
              <a:rPr lang="en-US" altLang="zh-TW" dirty="0">
                <a:ea typeface="+mj-lt"/>
              </a:rPr>
              <a:t/>
            </a:r>
            <a:br>
              <a:rPr lang="en-US" altLang="zh-TW" dirty="0">
                <a:ea typeface="+mj-lt"/>
              </a:rPr>
            </a:br>
            <a:r>
              <a:rPr lang="en-US" altLang="zh-TW" dirty="0">
                <a:ea typeface="+mj-lt"/>
              </a:rPr>
              <a:t>                      </a:t>
            </a:r>
            <a:br>
              <a:rPr lang="en-US" altLang="zh-TW" dirty="0">
                <a:ea typeface="+mj-lt"/>
              </a:rPr>
            </a:br>
            <a:r>
              <a:rPr lang="en-US" altLang="zh-TW" dirty="0">
                <a:ea typeface="+mj-lt"/>
              </a:rPr>
              <a:t/>
            </a:r>
            <a:br>
              <a:rPr lang="en-US" altLang="zh-TW" dirty="0">
                <a:ea typeface="+mj-lt"/>
              </a:rPr>
            </a:br>
            <a:r>
              <a:rPr lang="en-US" altLang="zh-TW">
                <a:ea typeface="+mj-lt"/>
              </a:rPr>
              <a:t>                       Pandas</a:t>
            </a:r>
            <a:r>
              <a:rPr lang="zh-TW" altLang="en-US">
                <a:ea typeface="+mj-lt"/>
              </a:rPr>
              <a:t>專案分析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90116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8384D4-2B0A-4608-B0AB-AAE103514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76394"/>
            <a:ext cx="8596668" cy="5664968"/>
          </a:xfrm>
        </p:spPr>
        <p:txBody>
          <a:bodyPr/>
          <a:lstStyle/>
          <a:p>
            <a:pPr algn="ctr"/>
            <a:r>
              <a:rPr lang="zh-TW" altLang="en-US" sz="3200" dirty="0" smtClean="0"/>
              <a:t>投資專案分析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zh-TW" altLang="en-US" dirty="0" smtClean="0"/>
              <a:t>專案題目：台股一個月股票爬蟲處理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8821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request.get</a:t>
            </a:r>
            <a:r>
              <a:rPr lang="zh-TW" altLang="en-US" dirty="0" smtClean="0"/>
              <a:t>擷取指定的網頁資料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TW" altLang="zh-TW" b="1" dirty="0">
                <a:solidFill>
                  <a:srgbClr val="008000"/>
                </a:solidFill>
                <a:latin typeface="Arial Unicode MS"/>
              </a:rPr>
              <a:t>def</a:t>
            </a:r>
            <a:r>
              <a:rPr lang="zh-TW" altLang="zh-TW" dirty="0">
                <a:solidFill>
                  <a:srgbClr val="2B1E1B"/>
                </a:solidFill>
                <a:latin typeface="Arial Unicode MS"/>
              </a:rPr>
              <a:t> </a:t>
            </a:r>
            <a:r>
              <a:rPr lang="zh-TW" altLang="zh-TW" dirty="0">
                <a:solidFill>
                  <a:srgbClr val="0000FF"/>
                </a:solidFill>
                <a:latin typeface="Arial Unicode MS"/>
              </a:rPr>
              <a:t>get_stock_history</a:t>
            </a:r>
            <a:r>
              <a:rPr lang="zh-TW" altLang="zh-TW" dirty="0">
                <a:solidFill>
                  <a:srgbClr val="2B1E1B"/>
                </a:solidFill>
                <a:latin typeface="Arial Unicode MS"/>
              </a:rPr>
              <a:t>(date, stock_no):</a:t>
            </a:r>
            <a:r>
              <a:rPr lang="zh-TW" altLang="zh-TW" sz="1050" dirty="0">
                <a:solidFill>
                  <a:schemeClr val="tx1"/>
                </a:solidFill>
              </a:rPr>
              <a:t> </a:t>
            </a:r>
            <a:endParaRPr lang="en-US" altLang="zh-TW" sz="105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quotes = []</a:t>
            </a:r>
          </a:p>
          <a:p>
            <a:pPr marL="0" indent="0">
              <a:buNone/>
            </a:pPr>
            <a:r>
              <a:rPr lang="en-US" altLang="zh-TW" dirty="0" err="1"/>
              <a:t>url</a:t>
            </a:r>
            <a:r>
              <a:rPr lang="en-US" altLang="zh-TW" dirty="0"/>
              <a:t> = 'http://www.twse.com.tw/exchangeReport/STOCK_DAY?date=%s&amp;stockNo=%s' % ( date, </a:t>
            </a:r>
            <a:r>
              <a:rPr lang="en-US" altLang="zh-TW" dirty="0" err="1"/>
              <a:t>stock_no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r = </a:t>
            </a:r>
            <a:r>
              <a:rPr lang="en-US" altLang="zh-TW" dirty="0" err="1"/>
              <a:t>requests.get</a:t>
            </a:r>
            <a:r>
              <a:rPr lang="en-US" altLang="zh-TW" dirty="0"/>
              <a:t>(</a:t>
            </a:r>
            <a:r>
              <a:rPr lang="en-US" altLang="zh-TW" dirty="0" err="1"/>
              <a:t>url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data = </a:t>
            </a:r>
            <a:r>
              <a:rPr lang="en-US" altLang="zh-TW" dirty="0" err="1"/>
              <a:t>r.json</a:t>
            </a:r>
            <a:r>
              <a:rPr lang="en-US" altLang="zh-TW" dirty="0" smtClean="0"/>
              <a:t>()</a:t>
            </a:r>
            <a:r>
              <a:rPr lang="zh-TW" altLang="en-US" dirty="0" smtClean="0"/>
              <a:t>  </a:t>
            </a:r>
            <a:r>
              <a:rPr lang="en-US" altLang="zh-TW" dirty="0" smtClean="0"/>
              <a:t>#</a:t>
            </a:r>
            <a:r>
              <a:rPr lang="zh-TW" altLang="en-US" dirty="0" smtClean="0"/>
              <a:t>將以上資料解碼成</a:t>
            </a:r>
            <a:r>
              <a:rPr lang="en-US" altLang="zh-TW" dirty="0" smtClean="0"/>
              <a:t>python</a:t>
            </a:r>
          </a:p>
          <a:p>
            <a:pPr marL="0" indent="0">
              <a:buNone/>
            </a:pPr>
            <a:r>
              <a:rPr lang="en-US" altLang="zh-TW" dirty="0"/>
              <a:t> return transform(data['data'])  #</a:t>
            </a:r>
            <a:r>
              <a:rPr lang="zh-TW" altLang="en-US" dirty="0"/>
              <a:t>進行資料格式轉換</a:t>
            </a:r>
          </a:p>
          <a:p>
            <a:pPr marL="0" lvl="0" indent="0">
              <a:buNone/>
            </a:pPr>
            <a:endParaRPr lang="zh-TW" altLang="zh-TW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1082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轉換日期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def</a:t>
            </a:r>
            <a:r>
              <a:rPr lang="en-US" altLang="zh-TW" dirty="0"/>
              <a:t> </a:t>
            </a:r>
            <a:r>
              <a:rPr lang="en-US" altLang="zh-TW" dirty="0" err="1"/>
              <a:t>transform_date</a:t>
            </a:r>
            <a:r>
              <a:rPr lang="en-US" altLang="zh-TW" dirty="0"/>
              <a:t>(date):</a:t>
            </a:r>
          </a:p>
          <a:p>
            <a:pPr marL="0" indent="0">
              <a:buNone/>
            </a:pPr>
            <a:r>
              <a:rPr lang="en-US" altLang="zh-TW" dirty="0"/>
              <a:t>        y, m, d = </a:t>
            </a:r>
            <a:r>
              <a:rPr lang="en-US" altLang="zh-TW" dirty="0" err="1"/>
              <a:t>date.split</a:t>
            </a:r>
            <a:r>
              <a:rPr lang="en-US" altLang="zh-TW" dirty="0"/>
              <a:t>('/')</a:t>
            </a:r>
          </a:p>
          <a:p>
            <a:pPr marL="0" indent="0">
              <a:buNone/>
            </a:pPr>
            <a:r>
              <a:rPr lang="en-US" altLang="zh-TW" dirty="0"/>
              <a:t>        return </a:t>
            </a:r>
            <a:r>
              <a:rPr lang="en-US" altLang="zh-TW" dirty="0" err="1"/>
              <a:t>str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(y)+1911) + '/' + m  + '/' + d  #</a:t>
            </a:r>
            <a:r>
              <a:rPr lang="zh-TW" altLang="en-US" dirty="0"/>
              <a:t>民國轉西元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547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idx="1"/>
          </p:nvPr>
        </p:nvSpPr>
        <p:spPr>
          <a:xfrm>
            <a:off x="677863" y="473075"/>
            <a:ext cx="8596312" cy="55689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err="1"/>
              <a:t>def</a:t>
            </a:r>
            <a:r>
              <a:rPr lang="en-US" altLang="zh-TW" dirty="0"/>
              <a:t> </a:t>
            </a:r>
            <a:r>
              <a:rPr lang="en-US" altLang="zh-TW" dirty="0" err="1"/>
              <a:t>transform_data</a:t>
            </a:r>
            <a:r>
              <a:rPr lang="en-US" altLang="zh-TW" dirty="0"/>
              <a:t>(data):</a:t>
            </a:r>
          </a:p>
          <a:p>
            <a:pPr marL="0" indent="0">
              <a:buNone/>
            </a:pPr>
            <a:r>
              <a:rPr lang="en-US" altLang="zh-TW" dirty="0"/>
              <a:t>    data[0] = </a:t>
            </a:r>
            <a:r>
              <a:rPr lang="en-US" altLang="zh-TW" dirty="0" err="1"/>
              <a:t>datetime.datetime.strptime</a:t>
            </a:r>
            <a:r>
              <a:rPr lang="en-US" altLang="zh-TW" dirty="0"/>
              <a:t>(</a:t>
            </a:r>
            <a:r>
              <a:rPr lang="en-US" altLang="zh-TW" dirty="0" err="1"/>
              <a:t>transform_date</a:t>
            </a:r>
            <a:r>
              <a:rPr lang="en-US" altLang="zh-TW" dirty="0"/>
              <a:t>(data[0]), '%Y/%m/%d')</a:t>
            </a:r>
          </a:p>
          <a:p>
            <a:pPr marL="0" indent="0">
              <a:buNone/>
            </a:pPr>
            <a:r>
              <a:rPr lang="en-US" altLang="zh-TW" dirty="0"/>
              <a:t>    data[1] = </a:t>
            </a:r>
            <a:r>
              <a:rPr lang="en-US" altLang="zh-TW" dirty="0" err="1"/>
              <a:t>int</a:t>
            </a:r>
            <a:r>
              <a:rPr lang="en-US" altLang="zh-TW" dirty="0"/>
              <a:t>(data[1].replace(',', ''))  #</a:t>
            </a:r>
            <a:r>
              <a:rPr lang="zh-TW" altLang="en-US" dirty="0"/>
              <a:t>把千進位的逗點去除</a:t>
            </a:r>
          </a:p>
          <a:p>
            <a:pPr marL="0" indent="0">
              <a:buNone/>
            </a:pPr>
            <a:r>
              <a:rPr lang="zh-TW" altLang="en-US" dirty="0"/>
              <a:t>    </a:t>
            </a:r>
            <a:r>
              <a:rPr lang="en-US" altLang="zh-TW" dirty="0"/>
              <a:t>data[2] = </a:t>
            </a:r>
            <a:r>
              <a:rPr lang="en-US" altLang="zh-TW" dirty="0" err="1"/>
              <a:t>int</a:t>
            </a:r>
            <a:r>
              <a:rPr lang="en-US" altLang="zh-TW" dirty="0"/>
              <a:t>(data[2].replace(',', ''))</a:t>
            </a:r>
          </a:p>
          <a:p>
            <a:pPr marL="0" indent="0">
              <a:buNone/>
            </a:pPr>
            <a:r>
              <a:rPr lang="en-US" altLang="zh-TW" dirty="0"/>
              <a:t>    data[3] = float(data[3].replace(',', ''))</a:t>
            </a:r>
          </a:p>
          <a:p>
            <a:pPr marL="0" indent="0">
              <a:buNone/>
            </a:pPr>
            <a:r>
              <a:rPr lang="en-US" altLang="zh-TW" dirty="0"/>
              <a:t>    data[4] = float(data[4].replace(',', ''))</a:t>
            </a:r>
          </a:p>
          <a:p>
            <a:pPr marL="0" indent="0">
              <a:buNone/>
            </a:pPr>
            <a:r>
              <a:rPr lang="en-US" altLang="zh-TW" dirty="0"/>
              <a:t>    data[5] = float(data[5].replace(',', ''))</a:t>
            </a:r>
          </a:p>
          <a:p>
            <a:pPr marL="0" indent="0">
              <a:buNone/>
            </a:pPr>
            <a:r>
              <a:rPr lang="en-US" altLang="zh-TW" dirty="0"/>
              <a:t>    data[6] = float(data[6].replace(',', ''))</a:t>
            </a:r>
          </a:p>
          <a:p>
            <a:pPr marL="0" indent="0">
              <a:buNone/>
            </a:pPr>
            <a:r>
              <a:rPr lang="en-US" altLang="zh-TW" dirty="0"/>
              <a:t>    data[7] = float(0.0 if data[7].replace(',', '') == 'X0.00' else data[7].replace(',', ''))  # +/-/X</a:t>
            </a:r>
            <a:r>
              <a:rPr lang="zh-TW" altLang="en-US" dirty="0"/>
              <a:t>表示漲</a:t>
            </a:r>
            <a:r>
              <a:rPr lang="en-US" altLang="zh-TW" dirty="0"/>
              <a:t>/</a:t>
            </a:r>
            <a:r>
              <a:rPr lang="zh-TW" altLang="en-US" dirty="0"/>
              <a:t>跌</a:t>
            </a:r>
            <a:r>
              <a:rPr lang="en-US" altLang="zh-TW" dirty="0"/>
              <a:t>/</a:t>
            </a:r>
            <a:r>
              <a:rPr lang="zh-TW" altLang="en-US" dirty="0"/>
              <a:t>不比價</a:t>
            </a:r>
          </a:p>
          <a:p>
            <a:pPr marL="0" indent="0">
              <a:buNone/>
            </a:pPr>
            <a:r>
              <a:rPr lang="zh-TW" altLang="en-US" dirty="0"/>
              <a:t>    </a:t>
            </a:r>
            <a:r>
              <a:rPr lang="en-US" altLang="zh-TW" dirty="0"/>
              <a:t>data[8] = </a:t>
            </a:r>
            <a:r>
              <a:rPr lang="en-US" altLang="zh-TW" dirty="0" err="1"/>
              <a:t>int</a:t>
            </a:r>
            <a:r>
              <a:rPr lang="en-US" altLang="zh-TW" dirty="0"/>
              <a:t>(data[8].replace(',', ''))</a:t>
            </a:r>
          </a:p>
          <a:p>
            <a:pPr marL="0" indent="0">
              <a:buNone/>
            </a:pPr>
            <a:r>
              <a:rPr lang="en-US" altLang="zh-TW" dirty="0"/>
              <a:t>    return </a:t>
            </a:r>
            <a:r>
              <a:rPr lang="en-US" altLang="zh-TW" dirty="0" smtClean="0"/>
              <a:t>data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err="1"/>
              <a:t>def</a:t>
            </a:r>
            <a:r>
              <a:rPr lang="en-US" altLang="zh-TW" dirty="0"/>
              <a:t> transform(data):</a:t>
            </a:r>
          </a:p>
          <a:p>
            <a:r>
              <a:rPr lang="en-US" altLang="zh-TW" dirty="0"/>
              <a:t>    return [</a:t>
            </a:r>
            <a:r>
              <a:rPr lang="en-US" altLang="zh-TW" dirty="0" err="1"/>
              <a:t>transform_data</a:t>
            </a:r>
            <a:r>
              <a:rPr lang="en-US" altLang="zh-TW" dirty="0"/>
              <a:t>(d) for d in data]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82805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9145" y="177338"/>
            <a:ext cx="8596668" cy="878378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def</a:t>
            </a:r>
            <a:r>
              <a:rPr lang="en-US" altLang="zh-TW" dirty="0"/>
              <a:t> </a:t>
            </a:r>
            <a:r>
              <a:rPr lang="en-US" altLang="zh-TW" dirty="0" err="1" smtClean="0"/>
              <a:t>create_df</a:t>
            </a:r>
            <a:r>
              <a:rPr lang="en-US" altLang="zh-TW" dirty="0" smtClean="0"/>
              <a:t> </a:t>
            </a:r>
            <a:r>
              <a:rPr lang="zh-TW" altLang="en-US" dirty="0" smtClean="0"/>
              <a:t>創建欄位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122219"/>
            <a:ext cx="8596668" cy="4919144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s = </a:t>
            </a:r>
            <a:r>
              <a:rPr lang="en-US" altLang="zh-TW" dirty="0" err="1"/>
              <a:t>pd.DataFrame</a:t>
            </a:r>
            <a:r>
              <a:rPr lang="en-US" altLang="zh-TW" dirty="0"/>
              <a:t>(</a:t>
            </a:r>
            <a:r>
              <a:rPr lang="en-US" altLang="zh-TW" dirty="0" err="1"/>
              <a:t>get_stock_history</a:t>
            </a:r>
            <a:r>
              <a:rPr lang="en-US" altLang="zh-TW" dirty="0"/>
              <a:t>(date, </a:t>
            </a:r>
            <a:r>
              <a:rPr lang="en-US" altLang="zh-TW" dirty="0" err="1"/>
              <a:t>stock_no</a:t>
            </a:r>
            <a:r>
              <a:rPr lang="en-US" altLang="zh-TW" dirty="0"/>
              <a:t>))</a:t>
            </a:r>
          </a:p>
          <a:p>
            <a:pPr marL="0" indent="0">
              <a:buNone/>
            </a:pPr>
            <a:r>
              <a:rPr lang="en-US" altLang="zh-TW" dirty="0"/>
              <a:t>    </a:t>
            </a:r>
            <a:r>
              <a:rPr lang="en-US" altLang="zh-TW" dirty="0" err="1"/>
              <a:t>s.columns</a:t>
            </a:r>
            <a:r>
              <a:rPr lang="en-US" altLang="zh-TW" dirty="0"/>
              <a:t> = ['date', 'shares', 'amount', 'open', 'high', 'low', 'close', 'change', 'turnover']</a:t>
            </a:r>
          </a:p>
          <a:p>
            <a:pPr marL="0" indent="0">
              <a:buNone/>
            </a:pPr>
            <a:r>
              <a:rPr lang="en-US" altLang="zh-TW" dirty="0"/>
              <a:t>                #"</a:t>
            </a:r>
            <a:r>
              <a:rPr lang="zh-TW" altLang="en-US" dirty="0"/>
              <a:t>日期</a:t>
            </a:r>
            <a:r>
              <a:rPr lang="en-US" altLang="zh-TW" dirty="0"/>
              <a:t>","</a:t>
            </a:r>
            <a:r>
              <a:rPr lang="zh-TW" altLang="en-US" dirty="0"/>
              <a:t>成交股數</a:t>
            </a:r>
            <a:r>
              <a:rPr lang="en-US" altLang="zh-TW" dirty="0"/>
              <a:t>","</a:t>
            </a:r>
            <a:r>
              <a:rPr lang="zh-TW" altLang="en-US" dirty="0"/>
              <a:t>成交金額</a:t>
            </a:r>
            <a:r>
              <a:rPr lang="en-US" altLang="zh-TW" dirty="0"/>
              <a:t>","</a:t>
            </a:r>
            <a:r>
              <a:rPr lang="zh-TW" altLang="en-US" dirty="0"/>
              <a:t>開盤價</a:t>
            </a:r>
            <a:r>
              <a:rPr lang="en-US" altLang="zh-TW" dirty="0"/>
              <a:t>","</a:t>
            </a:r>
            <a:r>
              <a:rPr lang="zh-TW" altLang="en-US" dirty="0"/>
              <a:t>最高價</a:t>
            </a:r>
            <a:r>
              <a:rPr lang="en-US" altLang="zh-TW" dirty="0"/>
              <a:t>","</a:t>
            </a:r>
            <a:r>
              <a:rPr lang="zh-TW" altLang="en-US" dirty="0"/>
              <a:t>最低價</a:t>
            </a:r>
            <a:r>
              <a:rPr lang="en-US" altLang="zh-TW" dirty="0"/>
              <a:t>","</a:t>
            </a:r>
            <a:r>
              <a:rPr lang="zh-TW" altLang="en-US" dirty="0"/>
              <a:t>收盤價</a:t>
            </a:r>
            <a:r>
              <a:rPr lang="en-US" altLang="zh-TW" dirty="0"/>
              <a:t>","</a:t>
            </a:r>
            <a:r>
              <a:rPr lang="zh-TW" altLang="en-US" dirty="0"/>
              <a:t>漲跌價差</a:t>
            </a:r>
            <a:r>
              <a:rPr lang="en-US" altLang="zh-TW" dirty="0"/>
              <a:t>","</a:t>
            </a:r>
            <a:r>
              <a:rPr lang="zh-TW" altLang="en-US" dirty="0"/>
              <a:t>成交筆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stock = []</a:t>
            </a:r>
          </a:p>
          <a:p>
            <a:pPr marL="0" indent="0">
              <a:buNone/>
            </a:pPr>
            <a:r>
              <a:rPr lang="en-US" altLang="zh-TW" dirty="0"/>
              <a:t>    for </a:t>
            </a:r>
            <a:r>
              <a:rPr lang="en-US" altLang="zh-TW" dirty="0" err="1"/>
              <a:t>i</a:t>
            </a:r>
            <a:r>
              <a:rPr lang="en-US" altLang="zh-TW" dirty="0"/>
              <a:t> in range(</a:t>
            </a:r>
            <a:r>
              <a:rPr lang="en-US" altLang="zh-TW" dirty="0" err="1"/>
              <a:t>len</a:t>
            </a:r>
            <a:r>
              <a:rPr lang="en-US" altLang="zh-TW" dirty="0"/>
              <a:t>(s)):</a:t>
            </a:r>
          </a:p>
          <a:p>
            <a:pPr marL="0" indent="0">
              <a:buNone/>
            </a:pPr>
            <a:r>
              <a:rPr lang="en-US" altLang="zh-TW" dirty="0"/>
              <a:t>        </a:t>
            </a:r>
            <a:r>
              <a:rPr lang="en-US" altLang="zh-TW" dirty="0" err="1"/>
              <a:t>stock.append</a:t>
            </a:r>
            <a:r>
              <a:rPr lang="en-US" altLang="zh-TW" dirty="0"/>
              <a:t>(</a:t>
            </a:r>
            <a:r>
              <a:rPr lang="en-US" altLang="zh-TW" dirty="0" err="1"/>
              <a:t>stock_no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    s['</a:t>
            </a:r>
            <a:r>
              <a:rPr lang="en-US" altLang="zh-TW" dirty="0" err="1"/>
              <a:t>stockno</a:t>
            </a:r>
            <a:r>
              <a:rPr lang="en-US" altLang="zh-TW" dirty="0"/>
              <a:t>'] = </a:t>
            </a:r>
            <a:r>
              <a:rPr lang="en-US" altLang="zh-TW" dirty="0" err="1"/>
              <a:t>pd.Series</a:t>
            </a:r>
            <a:r>
              <a:rPr lang="en-US" altLang="zh-TW" dirty="0"/>
              <a:t>(stock ,index=</a:t>
            </a:r>
            <a:r>
              <a:rPr lang="en-US" altLang="zh-TW" dirty="0" err="1"/>
              <a:t>s.index</a:t>
            </a:r>
            <a:r>
              <a:rPr lang="en-US" altLang="zh-TW" dirty="0"/>
              <a:t>) 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 #</a:t>
            </a:r>
            <a:r>
              <a:rPr lang="zh-TW" altLang="en-US" dirty="0"/>
              <a:t>新增股票代碼欄，之後所有股票進入資料表才能知道是哪一張股票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1420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0832" y="157941"/>
            <a:ext cx="8596668" cy="6342611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datelist</a:t>
            </a:r>
            <a:r>
              <a:rPr lang="en-US" altLang="zh-TW" dirty="0"/>
              <a:t> = []</a:t>
            </a:r>
          </a:p>
          <a:p>
            <a:pPr marL="0" indent="0">
              <a:buNone/>
            </a:pPr>
            <a:r>
              <a:rPr lang="en-US" altLang="zh-TW" dirty="0"/>
              <a:t>    for </a:t>
            </a:r>
            <a:r>
              <a:rPr lang="en-US" altLang="zh-TW" dirty="0" err="1"/>
              <a:t>i</a:t>
            </a:r>
            <a:r>
              <a:rPr lang="en-US" altLang="zh-TW" dirty="0"/>
              <a:t> in range(</a:t>
            </a:r>
            <a:r>
              <a:rPr lang="en-US" altLang="zh-TW" dirty="0" err="1"/>
              <a:t>len</a:t>
            </a:r>
            <a:r>
              <a:rPr lang="en-US" altLang="zh-TW" dirty="0"/>
              <a:t>(s)):</a:t>
            </a:r>
          </a:p>
          <a:p>
            <a:pPr marL="0" indent="0">
              <a:buNone/>
            </a:pPr>
            <a:r>
              <a:rPr lang="en-US" altLang="zh-TW" dirty="0"/>
              <a:t>        </a:t>
            </a:r>
            <a:r>
              <a:rPr lang="en-US" altLang="zh-TW" dirty="0" err="1"/>
              <a:t>datelist.append</a:t>
            </a:r>
            <a:r>
              <a:rPr lang="en-US" altLang="zh-TW" dirty="0"/>
              <a:t>(s['date'][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</a:p>
          <a:p>
            <a:pPr marL="0" indent="0">
              <a:buNone/>
            </a:pPr>
            <a:r>
              <a:rPr lang="en-US" altLang="zh-TW" dirty="0" smtClean="0"/>
              <a:t>    </a:t>
            </a:r>
            <a:r>
              <a:rPr lang="en-US" altLang="zh-TW" dirty="0" err="1" smtClean="0"/>
              <a:t>s.index</a:t>
            </a:r>
            <a:r>
              <a:rPr lang="en-US" altLang="zh-TW" dirty="0" smtClean="0"/>
              <a:t> = </a:t>
            </a:r>
            <a:r>
              <a:rPr lang="en-US" altLang="zh-TW" dirty="0" err="1" smtClean="0"/>
              <a:t>datelist</a:t>
            </a:r>
            <a:r>
              <a:rPr lang="en-US" altLang="zh-TW" dirty="0" smtClean="0"/>
              <a:t>  #</a:t>
            </a:r>
            <a:r>
              <a:rPr lang="zh-TW" altLang="en-US" dirty="0" smtClean="0"/>
              <a:t>索引值改成日期</a:t>
            </a:r>
          </a:p>
          <a:p>
            <a:pPr marL="0" indent="0">
              <a:buNone/>
            </a:pPr>
            <a:r>
              <a:rPr lang="zh-TW" altLang="en-US" dirty="0"/>
              <a:t>    </a:t>
            </a:r>
            <a:r>
              <a:rPr lang="en-US" altLang="zh-TW" dirty="0"/>
              <a:t>s2 = </a:t>
            </a:r>
            <a:r>
              <a:rPr lang="en-US" altLang="zh-TW" dirty="0" err="1"/>
              <a:t>s.drop</a:t>
            </a:r>
            <a:r>
              <a:rPr lang="en-US" altLang="zh-TW" dirty="0"/>
              <a:t>(['date'],axis = 1)  #</a:t>
            </a:r>
            <a:r>
              <a:rPr lang="zh-TW" altLang="en-US" dirty="0"/>
              <a:t>刪除日期欄位</a:t>
            </a:r>
          </a:p>
          <a:p>
            <a:pPr marL="0" indent="0">
              <a:buNone/>
            </a:pPr>
            <a:r>
              <a:rPr lang="zh-TW" altLang="en-US" dirty="0"/>
              <a:t>    </a:t>
            </a:r>
            <a:r>
              <a:rPr lang="en-US" altLang="zh-TW" dirty="0" err="1"/>
              <a:t>mlist</a:t>
            </a:r>
            <a:r>
              <a:rPr lang="en-US" altLang="zh-TW" dirty="0"/>
              <a:t> = []</a:t>
            </a:r>
          </a:p>
          <a:p>
            <a:pPr marL="0" indent="0">
              <a:buNone/>
            </a:pPr>
            <a:r>
              <a:rPr lang="en-US" altLang="zh-TW" dirty="0"/>
              <a:t>    for item in s2.index:</a:t>
            </a:r>
          </a:p>
          <a:p>
            <a:pPr marL="0" indent="0">
              <a:buNone/>
            </a:pPr>
            <a:r>
              <a:rPr lang="en-US" altLang="zh-TW" dirty="0"/>
              <a:t>        </a:t>
            </a:r>
            <a:r>
              <a:rPr lang="en-US" altLang="zh-TW" dirty="0" err="1"/>
              <a:t>mlist.append</a:t>
            </a:r>
            <a:r>
              <a:rPr lang="en-US" altLang="zh-TW" dirty="0"/>
              <a:t>(</a:t>
            </a:r>
            <a:r>
              <a:rPr lang="en-US" altLang="zh-TW" dirty="0" err="1"/>
              <a:t>item.month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    s2['month'] = </a:t>
            </a:r>
            <a:r>
              <a:rPr lang="en-US" altLang="zh-TW" dirty="0" err="1"/>
              <a:t>mlist</a:t>
            </a:r>
            <a:r>
              <a:rPr lang="en-US" altLang="zh-TW" dirty="0"/>
              <a:t>  #</a:t>
            </a:r>
            <a:r>
              <a:rPr lang="zh-TW" altLang="en-US" dirty="0"/>
              <a:t>新增月份欄位</a:t>
            </a:r>
          </a:p>
          <a:p>
            <a:pPr marL="0" indent="0">
              <a:buNone/>
            </a:pPr>
            <a:r>
              <a:rPr lang="zh-TW" altLang="en-US" dirty="0"/>
              <a:t>    </a:t>
            </a:r>
            <a:r>
              <a:rPr lang="en-US" altLang="zh-TW" dirty="0"/>
              <a:t>return </a:t>
            </a:r>
            <a:r>
              <a:rPr lang="en-US" altLang="zh-TW" dirty="0" smtClean="0"/>
              <a:t>s2</a:t>
            </a:r>
          </a:p>
          <a:p>
            <a:pPr marL="0" indent="0">
              <a:buNone/>
            </a:pPr>
            <a:r>
              <a:rPr lang="en-US" altLang="zh-TW" dirty="0" err="1"/>
              <a:t>listDji</a:t>
            </a:r>
            <a:r>
              <a:rPr lang="en-US" altLang="zh-TW" dirty="0"/>
              <a:t> = ['2330']</a:t>
            </a:r>
          </a:p>
          <a:p>
            <a:pPr marL="0" indent="0">
              <a:buNone/>
            </a:pPr>
            <a:r>
              <a:rPr lang="en-US" altLang="zh-TW" dirty="0"/>
              <a:t>for </a:t>
            </a:r>
            <a:r>
              <a:rPr lang="en-US" altLang="zh-TW" dirty="0" err="1"/>
              <a:t>i</a:t>
            </a:r>
            <a:r>
              <a:rPr lang="en-US" altLang="zh-TW" dirty="0"/>
              <a:t> in range(</a:t>
            </a:r>
            <a:r>
              <a:rPr lang="en-US" altLang="zh-TW" dirty="0" err="1"/>
              <a:t>len</a:t>
            </a:r>
            <a:r>
              <a:rPr lang="en-US" altLang="zh-TW" dirty="0"/>
              <a:t>(</a:t>
            </a:r>
            <a:r>
              <a:rPr lang="en-US" altLang="zh-TW" dirty="0" err="1"/>
              <a:t>listDji</a:t>
            </a:r>
            <a:r>
              <a:rPr lang="en-US" altLang="zh-TW" dirty="0"/>
              <a:t>)):</a:t>
            </a:r>
          </a:p>
          <a:p>
            <a:pPr marL="0" indent="0">
              <a:buNone/>
            </a:pPr>
            <a:r>
              <a:rPr lang="en-US" altLang="zh-TW" dirty="0"/>
              <a:t>    result = </a:t>
            </a:r>
            <a:r>
              <a:rPr lang="en-US" altLang="zh-TW" dirty="0" err="1"/>
              <a:t>create_df</a:t>
            </a:r>
            <a:r>
              <a:rPr lang="en-US" altLang="zh-TW" dirty="0"/>
              <a:t>('20180701', </a:t>
            </a:r>
            <a:r>
              <a:rPr lang="en-US" altLang="zh-TW" dirty="0" err="1"/>
              <a:t>listDji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</a:p>
          <a:p>
            <a:pPr marL="0" indent="0">
              <a:buNone/>
            </a:pPr>
            <a:r>
              <a:rPr lang="en-US" altLang="zh-TW" dirty="0"/>
              <a:t>    print(result)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516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7694" y="365761"/>
            <a:ext cx="9016307" cy="567560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print(</a:t>
            </a:r>
            <a:r>
              <a:rPr lang="en-US" altLang="zh-TW" dirty="0" err="1"/>
              <a:t>result.groupby</a:t>
            </a:r>
            <a:r>
              <a:rPr lang="en-US" altLang="zh-TW" dirty="0"/>
              <a:t>('month').</a:t>
            </a:r>
            <a:r>
              <a:rPr lang="en-US" altLang="zh-TW" dirty="0" err="1"/>
              <a:t>close.count</a:t>
            </a:r>
            <a:r>
              <a:rPr lang="en-US" altLang="zh-TW" dirty="0"/>
              <a:t>())  #</a:t>
            </a:r>
            <a:r>
              <a:rPr lang="zh-TW" altLang="en-US" dirty="0"/>
              <a:t>每個月幾個營業日</a:t>
            </a:r>
          </a:p>
          <a:p>
            <a:pPr marL="0" indent="0">
              <a:buNone/>
            </a:pPr>
            <a:r>
              <a:rPr lang="en-US" altLang="zh-TW" dirty="0"/>
              <a:t>print(</a:t>
            </a:r>
            <a:r>
              <a:rPr lang="en-US" altLang="zh-TW" dirty="0" err="1"/>
              <a:t>result.groupby</a:t>
            </a:r>
            <a:r>
              <a:rPr lang="en-US" altLang="zh-TW" dirty="0"/>
              <a:t>('month').</a:t>
            </a:r>
            <a:r>
              <a:rPr lang="en-US" altLang="zh-TW" dirty="0" err="1"/>
              <a:t>shares.sum</a:t>
            </a:r>
            <a:r>
              <a:rPr lang="en-US" altLang="zh-TW" dirty="0"/>
              <a:t>())  #</a:t>
            </a:r>
            <a:r>
              <a:rPr lang="zh-TW" altLang="en-US" dirty="0"/>
              <a:t>每個月累計成交股數</a:t>
            </a:r>
          </a:p>
        </p:txBody>
      </p:sp>
    </p:spTree>
    <p:extLst>
      <p:ext uri="{BB962C8B-B14F-4D97-AF65-F5344CB8AC3E}">
        <p14:creationId xmlns:p14="http://schemas.microsoft.com/office/powerpoint/2010/main" val="336196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E3DE71-9FE4-4124-B6C7-35BA34E6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>
                <a:ea typeface="+mj-lt"/>
                <a:cs typeface="+mj-lt"/>
              </a:rPr>
              <a:t>Agenda</a:t>
            </a:r>
            <a:endParaRPr lang="zh-TW">
              <a:ea typeface="+mj-lt"/>
              <a:cs typeface="+mj-lt"/>
            </a:endParaRPr>
          </a:p>
          <a:p>
            <a:endParaRPr lang="zh-TW" altLang="en-US" dirty="0">
              <a:ea typeface="新細明體"/>
              <a:cs typeface="Calibri Ligh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427203-5FED-4F62-B629-32E0383B1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q"/>
            </a:pPr>
            <a:r>
              <a:rPr lang="zh-TW" altLang="en-US">
                <a:ea typeface="新細明體"/>
                <a:cs typeface="Calibri" panose="020F0502020204030204"/>
              </a:rPr>
              <a:t>1.資料科學與Pandas：</a:t>
            </a:r>
            <a:endParaRPr lang="zh-TW" altLang="en-US">
              <a:ea typeface="新細明體" panose="02020500000000000000" pitchFamily="18" charset="-120"/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zh-TW" altLang="en-US">
                <a:ea typeface="新細明體"/>
                <a:cs typeface="Calibri" panose="020F0502020204030204"/>
              </a:rPr>
              <a:t>2.Pandas資料分析技術：(1)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zh-TW" altLang="en-US">
                <a:ea typeface="新細明體"/>
                <a:cs typeface="Calibri" panose="020F0502020204030204"/>
              </a:rPr>
              <a:t>3</a:t>
            </a:r>
            <a:r>
              <a:rPr lang="zh-TW" altLang="en-US">
                <a:ea typeface="新細明體"/>
                <a:cs typeface="+mn-lt"/>
              </a:rPr>
              <a:t>.</a:t>
            </a:r>
            <a:r>
              <a:rPr lang="en-US" altLang="zh-TW">
                <a:ea typeface="+mn-lt"/>
                <a:cs typeface="+mn-lt"/>
              </a:rPr>
              <a:t>Pandas</a:t>
            </a:r>
            <a:r>
              <a:rPr lang="zh-TW">
                <a:ea typeface="+mn-lt"/>
                <a:cs typeface="+mn-lt"/>
              </a:rPr>
              <a:t>資料分析技術</a:t>
            </a:r>
            <a:r>
              <a:rPr lang="zh-TW" altLang="en-US">
                <a:ea typeface="新細明體"/>
                <a:cs typeface="Calibri" panose="020F0502020204030204"/>
              </a:rPr>
              <a:t>：</a:t>
            </a:r>
            <a:r>
              <a:rPr lang="en-US" altLang="zh-TW">
                <a:ea typeface="+mn-lt"/>
                <a:cs typeface="Calibri" panose="020F0502020204030204"/>
              </a:rPr>
              <a:t>(2)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altLang="zh-TW">
                <a:ea typeface="新細明體"/>
                <a:cs typeface="Calibri" panose="020F0502020204030204"/>
              </a:rPr>
              <a:t>4.Pandas專案分析：</a:t>
            </a:r>
            <a:endParaRPr lang="en-US" altLang="zh-TW" dirty="0">
              <a:ea typeface="新細明體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5592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BBE24C-3DF9-4408-954D-993A7AE1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77" y="228356"/>
            <a:ext cx="10183447" cy="5711947"/>
          </a:xfrm>
        </p:spPr>
        <p:txBody>
          <a:bodyPr/>
          <a:lstStyle/>
          <a:p>
            <a:pPr algn="ctr"/>
            <a:r>
              <a:rPr lang="zh-TW" altLang="en-US" b="1" i="1" u="sng">
                <a:ea typeface="新細明體"/>
                <a:cs typeface="Calibri Light"/>
              </a:rPr>
              <a:t>資料科學與Pandas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04023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491339-B5DF-469B-B960-2104D01B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27677" cy="778487"/>
          </a:xfrm>
        </p:spPr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資料科學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785AE0-FEB4-4B3D-9EE4-D27E8C2A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508" y="1200395"/>
            <a:ext cx="11121292" cy="49765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橫跨多領域，應用</a:t>
            </a:r>
            <a:r>
              <a:rPr lang="zh-TW" altLang="en-US">
                <a:ea typeface="新細明體"/>
                <a:cs typeface="+mn-lt"/>
              </a:rPr>
              <a:t>於程式設計、計算機科學、數學、甚至是設計等幾個專業。</a:t>
            </a:r>
          </a:p>
          <a:p>
            <a:r>
              <a:rPr lang="zh-TW">
                <a:latin typeface="PMingLiU"/>
                <a:ea typeface="PMingLiU"/>
                <a:cs typeface="+mn-lt"/>
              </a:rPr>
              <a:t>現今我們處於資訊爆炸的年代，每個領域都擁有大量的資料庫，但卻無法有效的判讀甚至是拿來使用，資料科學就是利用科學方法，運用技術從資料中分析、挖掘出對社會有幫助，擁有商業價值的資訊。</a:t>
            </a:r>
            <a:endParaRPr lang="zh-TW" altLang="en-US" dirty="0">
              <a:latin typeface="PMingLiU"/>
              <a:ea typeface="PMingLiU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805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A713F3-E8E8-4C90-8726-1CC1B3B0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9279"/>
            <a:ext cx="10515600" cy="827333"/>
          </a:xfrm>
        </p:spPr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Pandas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8AF777-F8F5-40E8-A16D-50A8FBF8A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508" y="2157778"/>
            <a:ext cx="8122139" cy="395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>
                <a:latin typeface="PMingLiU"/>
                <a:ea typeface="PMingLiU"/>
                <a:cs typeface="+mn-lt"/>
              </a:rPr>
              <a:t>Pandas 套件是 Python 用來處理表格型態資料的核心套件，其利用 </a:t>
            </a:r>
            <a:r>
              <a:rPr lang="zh-TW" altLang="en-US">
                <a:latin typeface="PMingLiU"/>
                <a:ea typeface="PMingLiU"/>
                <a:cs typeface="+mn-lt"/>
              </a:rPr>
              <a:t> </a:t>
            </a:r>
            <a:r>
              <a:rPr lang="zh-TW" altLang="en-US" sz="2000" b="1" i="1">
                <a:latin typeface="PMingLiU"/>
                <a:ea typeface="PMingLiU"/>
                <a:cs typeface="+mn-lt"/>
              </a:rPr>
              <a:t>DataFrame</a:t>
            </a:r>
            <a:r>
              <a:rPr lang="zh-TW" altLang="en-US">
                <a:latin typeface="PMingLiU"/>
                <a:ea typeface="PMingLiU"/>
                <a:cs typeface="+mn-lt"/>
              </a:rPr>
              <a:t>類別實踐了資料分析師熟悉的試算表</a:t>
            </a:r>
            <a:r>
              <a:rPr lang="zh-TW">
                <a:ea typeface="+mn-lt"/>
                <a:cs typeface="+mn-lt"/>
              </a:rPr>
              <a:t>（Excel Spreadsheet）</a:t>
            </a:r>
            <a:r>
              <a:rPr lang="zh-TW">
                <a:latin typeface="PMingLiU"/>
                <a:ea typeface="PMingLiU"/>
                <a:cs typeface="+mn-lt"/>
              </a:rPr>
              <a:t>與資料集</a:t>
            </a:r>
            <a:r>
              <a:rPr lang="zh-TW" altLang="en-US">
                <a:ea typeface="+mn-lt"/>
                <a:cs typeface="+mn-lt"/>
              </a:rPr>
              <a:t>（</a:t>
            </a:r>
            <a:r>
              <a:rPr lang="en-US" altLang="zh-TW" dirty="0">
                <a:ea typeface="+mn-lt"/>
                <a:cs typeface="+mn-lt"/>
              </a:rPr>
              <a:t>Datasets</a:t>
            </a:r>
            <a:r>
              <a:rPr lang="zh-TW" altLang="en-US">
                <a:ea typeface="+mn-lt"/>
                <a:cs typeface="+mn-lt"/>
              </a:rPr>
              <a:t>）</a:t>
            </a:r>
            <a:r>
              <a:rPr lang="zh-TW" altLang="en-US">
                <a:latin typeface="PMingLiU"/>
                <a:ea typeface="PMingLiU"/>
                <a:cs typeface="+mn-lt"/>
              </a:rPr>
              <a:t>操作處理；在這個小節中包含簡介、描述他所因應的痛點以及如何創建Pandas</a:t>
            </a:r>
          </a:p>
        </p:txBody>
      </p:sp>
    </p:spTree>
    <p:extLst>
      <p:ext uri="{BB962C8B-B14F-4D97-AF65-F5344CB8AC3E}">
        <p14:creationId xmlns:p14="http://schemas.microsoft.com/office/powerpoint/2010/main" val="368573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7267F-E3E2-42B9-A038-C37D7316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739" y="365125"/>
            <a:ext cx="11004061" cy="6044101"/>
          </a:xfrm>
        </p:spPr>
        <p:txBody>
          <a:bodyPr/>
          <a:lstStyle/>
          <a:p>
            <a:pPr algn="ctr"/>
            <a:r>
              <a:rPr lang="zh-TW" altLang="en-US">
                <a:ea typeface="新細明體"/>
                <a:cs typeface="Calibri Light"/>
              </a:rPr>
              <a:t>資料分析技術(1)</a:t>
            </a:r>
            <a:endParaRPr lang="zh-TW" altLang="en-US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30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4F0454-1421-4F04-8656-47F38F7F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64856"/>
            <a:ext cx="11023600" cy="64810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dirty="0">
                <a:ea typeface="新細明體"/>
                <a:cs typeface="Calibri"/>
              </a:rPr>
              <a:t>首先輸入</a:t>
            </a:r>
            <a:endParaRPr lang="en-US" altLang="zh-TW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zh-TW" b="1" dirty="0">
                <a:ea typeface="+mn-lt"/>
                <a:cs typeface="+mn-lt"/>
              </a:rPr>
              <a:t>     import</a:t>
            </a:r>
            <a:r>
              <a:rPr lang="en-US" altLang="zh-TW" dirty="0">
                <a:ea typeface="+mn-lt"/>
                <a:cs typeface="+mn-lt"/>
              </a:rPr>
              <a:t> </a:t>
            </a:r>
            <a:r>
              <a:rPr lang="en-US" altLang="zh-TW" b="1" dirty="0">
                <a:ea typeface="+mn-lt"/>
                <a:cs typeface="+mn-lt"/>
              </a:rPr>
              <a:t>pandas</a:t>
            </a:r>
            <a:r>
              <a:rPr lang="en-US" altLang="zh-TW" dirty="0">
                <a:ea typeface="+mn-lt"/>
                <a:cs typeface="+mn-lt"/>
              </a:rPr>
              <a:t> </a:t>
            </a:r>
            <a:r>
              <a:rPr lang="en-US" altLang="zh-TW" b="1" dirty="0">
                <a:ea typeface="+mn-lt"/>
                <a:cs typeface="+mn-lt"/>
              </a:rPr>
              <a:t>as</a:t>
            </a:r>
            <a:r>
              <a:rPr lang="en-US" altLang="zh-TW" dirty="0">
                <a:ea typeface="+mn-lt"/>
                <a:cs typeface="+mn-lt"/>
              </a:rPr>
              <a:t> </a:t>
            </a:r>
            <a:r>
              <a:rPr lang="en-US" altLang="zh-TW" b="1" dirty="0" err="1">
                <a:ea typeface="+mn-lt"/>
                <a:cs typeface="+mn-lt"/>
              </a:rPr>
              <a:t>pd</a:t>
            </a:r>
            <a:r>
              <a:rPr lang="en-US" altLang="zh-TW" dirty="0">
                <a:ea typeface="+mn-lt"/>
                <a:cs typeface="+mn-lt"/>
              </a:rPr>
              <a:t> </a:t>
            </a:r>
            <a:r>
              <a:rPr lang="zh-TW" dirty="0">
                <a:ea typeface="+mn-lt"/>
                <a:cs typeface="+mn-lt"/>
              </a:rPr>
              <a:t> </a:t>
            </a:r>
            <a:r>
              <a:rPr lang="en-US" altLang="zh-TW" dirty="0">
                <a:latin typeface="Microsoft JhengHei"/>
                <a:ea typeface="+mn-lt"/>
                <a:cs typeface="Calibri"/>
              </a:rPr>
              <a:t># import pandas </a:t>
            </a:r>
            <a:r>
              <a:rPr lang="zh-TW" dirty="0">
                <a:latin typeface="Microsoft JhengHei"/>
                <a:ea typeface="Microsoft JhengHei"/>
                <a:cs typeface="Calibri"/>
              </a:rPr>
              <a:t>改成 </a:t>
            </a:r>
            <a:r>
              <a:rPr lang="en-US" altLang="zh-TW" dirty="0">
                <a:latin typeface="Microsoft JhengHei"/>
                <a:ea typeface="+mn-lt"/>
                <a:cs typeface="Calibri"/>
              </a:rPr>
              <a:t>pd</a:t>
            </a:r>
            <a:endParaRPr lang="en-US" altLang="zh-TW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zh-TW" b="1" dirty="0">
                <a:ea typeface="+mn-lt"/>
                <a:cs typeface="+mn-lt"/>
              </a:rPr>
              <a:t>     import</a:t>
            </a:r>
            <a:r>
              <a:rPr lang="en-US" altLang="zh-TW" dirty="0">
                <a:ea typeface="+mn-lt"/>
                <a:cs typeface="+mn-lt"/>
              </a:rPr>
              <a:t> </a:t>
            </a:r>
            <a:r>
              <a:rPr lang="en-US" altLang="zh-TW" b="1" dirty="0" err="1">
                <a:ea typeface="+mn-lt"/>
                <a:cs typeface="+mn-lt"/>
              </a:rPr>
              <a:t>numpy</a:t>
            </a:r>
            <a:r>
              <a:rPr lang="en-US" altLang="zh-TW" dirty="0">
                <a:ea typeface="+mn-lt"/>
                <a:cs typeface="+mn-lt"/>
              </a:rPr>
              <a:t> </a:t>
            </a:r>
            <a:r>
              <a:rPr lang="en-US" altLang="zh-TW" b="1" dirty="0">
                <a:ea typeface="+mn-lt"/>
                <a:cs typeface="+mn-lt"/>
              </a:rPr>
              <a:t>as</a:t>
            </a:r>
            <a:r>
              <a:rPr lang="en-US" altLang="zh-TW" dirty="0">
                <a:ea typeface="+mn-lt"/>
                <a:cs typeface="+mn-lt"/>
              </a:rPr>
              <a:t> </a:t>
            </a:r>
            <a:r>
              <a:rPr lang="en-US" altLang="zh-TW" b="1" dirty="0">
                <a:ea typeface="+mn-lt"/>
                <a:cs typeface="+mn-lt"/>
              </a:rPr>
              <a:t>np</a:t>
            </a:r>
            <a:r>
              <a:rPr lang="en-US" altLang="zh-TW" dirty="0">
                <a:ea typeface="+mn-lt"/>
                <a:cs typeface="+mn-lt"/>
              </a:rPr>
              <a:t>  </a:t>
            </a:r>
            <a:r>
              <a:rPr lang="en-US" altLang="zh-TW" dirty="0">
                <a:latin typeface="Microsoft JhengHei"/>
                <a:ea typeface="+mn-lt"/>
                <a:cs typeface="Calibri"/>
              </a:rPr>
              <a:t># </a:t>
            </a:r>
            <a:r>
              <a:rPr lang="en-US" altLang="zh-TW" dirty="0" err="1">
                <a:latin typeface="Microsoft JhengHei"/>
                <a:ea typeface="+mn-lt"/>
                <a:cs typeface="Calibri"/>
              </a:rPr>
              <a:t>輸入後可使用涵式庫裡的相關功能</a:t>
            </a:r>
            <a:endParaRPr lang="en-US" altLang="zh-TW" dirty="0">
              <a:latin typeface="Microsoft JhengHei"/>
              <a:ea typeface="+mn-lt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altLang="zh-TW" dirty="0">
              <a:latin typeface="Calibri"/>
              <a:ea typeface="Microsoft JhengHei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altLang="zh-TW" dirty="0">
              <a:latin typeface="Calibri"/>
              <a:ea typeface="Microsoft JhengHei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zh-TW" dirty="0">
                <a:latin typeface="Calibri"/>
                <a:ea typeface="Microsoft JhengHei"/>
                <a:cs typeface="Calibri"/>
              </a:rPr>
              <a:t>※</a:t>
            </a:r>
            <a:r>
              <a:rPr lang="en-US" altLang="zh-TW" dirty="0" err="1" smtClean="0">
                <a:latin typeface="Calibri"/>
                <a:ea typeface="Microsoft JhengHei"/>
                <a:cs typeface="Calibri"/>
              </a:rPr>
              <a:t>numpy</a:t>
            </a:r>
            <a:endParaRPr lang="en-US" altLang="zh-TW" dirty="0">
              <a:latin typeface="Calibri"/>
              <a:ea typeface="Microsoft JhengHei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zh-TW" dirty="0">
                <a:latin typeface="Calibri"/>
                <a:ea typeface="Microsoft JhengHei"/>
                <a:cs typeface="Calibri"/>
              </a:rPr>
              <a:t>             </a:t>
            </a:r>
            <a:r>
              <a:rPr lang="en-US" altLang="zh-TW" sz="2000" dirty="0">
                <a:latin typeface="Calibri"/>
                <a:ea typeface="Microsoft JhengHei"/>
                <a:cs typeface="Calibri"/>
              </a:rPr>
              <a:t>   1.提供非常高效能的</a:t>
            </a:r>
            <a:r>
              <a:rPr lang="en-US" sz="2000" dirty="0">
                <a:ea typeface="+mn-lt"/>
                <a:cs typeface="+mn-lt"/>
              </a:rPr>
              <a:t>(multi-dimensional array)</a:t>
            </a:r>
            <a:r>
              <a:rPr lang="en-US" altLang="zh-TW" sz="2000" dirty="0" err="1">
                <a:latin typeface="Calibri"/>
                <a:ea typeface="Microsoft JhengHei"/>
                <a:cs typeface="Calibri"/>
              </a:rPr>
              <a:t>多為陣列數學涵式庫</a:t>
            </a:r>
            <a:endParaRPr lang="en-US" altLang="zh-TW" sz="2000" dirty="0">
              <a:latin typeface="Calibri"/>
              <a:ea typeface="Microsoft JhengHei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zh-TW" dirty="0">
                <a:latin typeface="Calibri"/>
                <a:ea typeface="Microsoft JhengHei"/>
                <a:cs typeface="Calibri"/>
              </a:rPr>
              <a:t>               </a:t>
            </a:r>
            <a:r>
              <a:rPr lang="en-US" altLang="zh-TW" sz="2000" dirty="0">
                <a:latin typeface="Calibri"/>
                <a:ea typeface="Microsoft JhengHei"/>
                <a:cs typeface="Calibri"/>
              </a:rPr>
              <a:t>2.</a:t>
            </a:r>
            <a:r>
              <a:rPr lang="en-US" sz="2000" dirty="0">
                <a:ea typeface="+mn-lt"/>
                <a:cs typeface="+mn-lt"/>
              </a:rPr>
              <a:t>可整合C/C++</a:t>
            </a:r>
            <a:r>
              <a:rPr lang="en-US" sz="2000" dirty="0" err="1">
                <a:ea typeface="+mn-lt"/>
                <a:cs typeface="+mn-lt"/>
              </a:rPr>
              <a:t>及Fortran的程式碼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zh-TW" sz="2000" dirty="0">
                <a:latin typeface="Calibri"/>
                <a:ea typeface="Microsoft JhengHei"/>
                <a:cs typeface="Calibri"/>
              </a:rPr>
              <a:t>                     3.</a:t>
            </a:r>
            <a:r>
              <a:rPr lang="en-US" sz="2000" dirty="0">
                <a:ea typeface="+mn-lt"/>
                <a:cs typeface="+mn-lt"/>
              </a:rPr>
              <a:t>方便有用的線性代數(Linear Algebra)</a:t>
            </a:r>
            <a:endParaRPr lang="zh-TW" altLang="en-US" sz="20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zh-TW" sz="2000" dirty="0">
                <a:latin typeface="Calibri"/>
                <a:ea typeface="Microsoft JhengHei"/>
                <a:cs typeface="Calibri"/>
              </a:rPr>
              <a:t>                     4.</a:t>
            </a:r>
            <a:r>
              <a:rPr lang="en-US" sz="2000" dirty="0">
                <a:ea typeface="+mn-lt"/>
                <a:cs typeface="+mn-lt"/>
              </a:rPr>
              <a:t>利用NumPy </a:t>
            </a:r>
            <a:r>
              <a:rPr lang="en-US" sz="2000" dirty="0" err="1">
                <a:ea typeface="+mn-lt"/>
                <a:cs typeface="+mn-lt"/>
              </a:rPr>
              <a:t>Array替代Python</a:t>
            </a:r>
            <a:r>
              <a:rPr lang="en-US" sz="2000" dirty="0">
                <a:ea typeface="+mn-lt"/>
                <a:cs typeface="+mn-lt"/>
              </a:rPr>
              <a:t> List</a:t>
            </a:r>
            <a:endParaRPr lang="en-US" altLang="zh-TW" sz="2000" dirty="0">
              <a:latin typeface="Calibri"/>
              <a:ea typeface="Microsoft JhengHei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zh-TW" sz="2000" dirty="0">
                <a:latin typeface="Calibri"/>
                <a:ea typeface="Microsoft JhengHei"/>
                <a:cs typeface="Calibri"/>
              </a:rPr>
              <a:t>                     5.</a:t>
            </a:r>
            <a:r>
              <a:rPr lang="en-US" sz="2000" dirty="0">
                <a:ea typeface="+mn-lt"/>
                <a:cs typeface="+mn-lt"/>
              </a:rPr>
              <a:t>可定義任意的數據型態(Data Type)，</a:t>
            </a:r>
            <a:r>
              <a:rPr lang="en-US" sz="2000" dirty="0" err="1">
                <a:ea typeface="+mn-lt"/>
                <a:cs typeface="+mn-lt"/>
              </a:rPr>
              <a:t>使得能輕易及無縫的與多種資料庫整合</a:t>
            </a:r>
            <a:endParaRPr lang="en-US" altLang="zh-TW" sz="2000" dirty="0">
              <a:latin typeface="Calibri"/>
              <a:ea typeface="Microsoft JhengHei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altLang="zh-TW" sz="2000" dirty="0">
              <a:latin typeface="Calibri"/>
              <a:ea typeface="Microsoft JhengHe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5855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9FF5C3-59D2-47B1-BB34-9C56948F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39" y="384663"/>
            <a:ext cx="10515600" cy="4344255"/>
          </a:xfrm>
        </p:spPr>
        <p:txBody>
          <a:bodyPr>
            <a:normAutofit/>
          </a:bodyPr>
          <a:lstStyle/>
          <a:p>
            <a:r>
              <a:rPr lang="en-US" sz="3600"/>
              <a:t>pd.util.testing  #</a:t>
            </a:r>
            <a:r>
              <a:rPr lang="zh-TW" altLang="en-US" sz="2800">
                <a:ea typeface="新細明體"/>
              </a:rPr>
              <a:t>隨機建立</a:t>
            </a:r>
            <a:r>
              <a:rPr lang="en-US" sz="2800"/>
              <a:t> DataFrame</a:t>
            </a:r>
            <a:r>
              <a:rPr lang="en-US" sz="2800" dirty="0"/>
              <a:t/>
            </a:r>
            <a:br>
              <a:rPr lang="en-US" sz="2800" dirty="0"/>
            </a:br>
            <a:endParaRPr lang="en-US" altLang="zh-CN" sz="2800"/>
          </a:p>
          <a:p>
            <a:r>
              <a:rPr lang="en-US" sz="2000" dirty="0">
                <a:solidFill>
                  <a:schemeClr val="tx1"/>
                </a:solidFill>
                <a:ea typeface="+mj-lt"/>
                <a:cs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https://leemeng.tw/practical-pandas-tutorial-for-aspiring-data-scientists.html</a:t>
            </a:r>
            <a:endParaRPr lang="en-US" sz="2000">
              <a:solidFill>
                <a:schemeClr val="tx1"/>
              </a:solidFill>
            </a:endParaRPr>
          </a:p>
          <a:p>
            <a:r>
              <a:rPr lang="en-US" sz="2400" dirty="0">
                <a:latin typeface="Consolas"/>
                <a:ea typeface="新細明體"/>
                <a:cs typeface="Calibri Light"/>
              </a:rPr>
              <a:t/>
            </a:r>
            <a:br>
              <a:rPr lang="en-US" sz="2400" dirty="0">
                <a:latin typeface="Consolas"/>
                <a:ea typeface="新細明體"/>
                <a:cs typeface="Calibri Light"/>
              </a:rPr>
            </a:br>
            <a:r>
              <a:rPr lang="en-US" sz="2400">
                <a:latin typeface="Consolas"/>
                <a:ea typeface="新細明體"/>
                <a:cs typeface="Calibri Light"/>
              </a:rPr>
              <a:t>pd.util.testing.makeDataFrame().head(10)  </a:t>
            </a:r>
            <a:r>
              <a:rPr lang="en-US" sz="2400" dirty="0">
                <a:latin typeface="Consolas"/>
                <a:ea typeface="新細明體"/>
                <a:cs typeface="Calibri Light"/>
              </a:rPr>
              <a:t/>
            </a:r>
            <a:br>
              <a:rPr lang="en-US" sz="2400" dirty="0">
                <a:latin typeface="Consolas"/>
                <a:ea typeface="新細明體"/>
                <a:cs typeface="Calibri Light"/>
              </a:rPr>
            </a:br>
            <a:r>
              <a:rPr lang="en-US" sz="2400" dirty="0">
                <a:latin typeface="Consolas"/>
                <a:ea typeface="新細明體"/>
                <a:cs typeface="Calibri Light"/>
              </a:rPr>
              <a:t>#head</a:t>
            </a:r>
            <a:r>
              <a:rPr lang="zh-TW" altLang="en-US" sz="2400" dirty="0">
                <a:ea typeface="+mj-lt"/>
                <a:cs typeface="+mj-lt"/>
              </a:rPr>
              <a:t>顯示</a:t>
            </a:r>
            <a:r>
              <a:rPr lang="en-US" sz="2400" dirty="0">
                <a:ea typeface="+mj-lt"/>
                <a:cs typeface="+mj-lt"/>
              </a:rPr>
              <a:t> DataFrame </a:t>
            </a:r>
            <a:r>
              <a:rPr lang="zh-TW" altLang="en-US" sz="2400" dirty="0">
                <a:ea typeface="+mj-lt"/>
                <a:cs typeface="+mj-lt"/>
              </a:rPr>
              <a:t>中前</a:t>
            </a:r>
            <a:r>
              <a:rPr lang="en-US" sz="2400">
                <a:ea typeface="+mj-lt"/>
                <a:cs typeface="+mj-lt"/>
              </a:rPr>
              <a:t> 5 </a:t>
            </a:r>
            <a:r>
              <a:rPr lang="zh-TW" altLang="en-US" sz="2400">
                <a:ea typeface="+mj-lt"/>
                <a:cs typeface="+mj-lt"/>
              </a:rPr>
              <a:t>筆數據</a:t>
            </a:r>
            <a:r>
              <a:rPr lang="en-US" sz="2400" dirty="0">
                <a:latin typeface="Consolas"/>
                <a:ea typeface="新細明體"/>
                <a:cs typeface="Calibri Light"/>
              </a:rPr>
              <a:t/>
            </a:r>
            <a:br>
              <a:rPr lang="en-US" sz="2400" dirty="0">
                <a:latin typeface="Consolas"/>
                <a:ea typeface="新細明體"/>
                <a:cs typeface="Calibri Light"/>
              </a:rPr>
            </a:br>
            <a:r>
              <a:rPr lang="en-US" sz="1600" dirty="0">
                <a:latin typeface="Consolas"/>
                <a:ea typeface="新細明體"/>
                <a:cs typeface="Calibri Light"/>
              </a:rPr>
              <a:t/>
            </a:r>
            <a:br>
              <a:rPr lang="en-US" sz="1600" dirty="0">
                <a:latin typeface="Consolas"/>
                <a:ea typeface="新細明體"/>
                <a:cs typeface="Calibri Light"/>
              </a:rPr>
            </a:br>
            <a:r>
              <a:rPr lang="en-US" sz="1600" dirty="0">
                <a:latin typeface="Consolas"/>
                <a:ea typeface="新細明體"/>
                <a:cs typeface="Calibri Light"/>
              </a:rPr>
              <a:t/>
            </a:r>
            <a:br>
              <a:rPr lang="en-US" sz="1600" dirty="0">
                <a:latin typeface="Consolas"/>
                <a:ea typeface="新細明體"/>
                <a:cs typeface="Calibri Light"/>
              </a:rPr>
            </a:br>
            <a:r>
              <a:rPr lang="en-US" sz="1600" dirty="0">
                <a:latin typeface="Consolas"/>
                <a:ea typeface="新細明體"/>
                <a:cs typeface="Calibri Light"/>
              </a:rPr>
              <a:t/>
            </a:r>
            <a:br>
              <a:rPr lang="en-US" sz="1600" dirty="0">
                <a:latin typeface="Consolas"/>
                <a:ea typeface="新細明體"/>
                <a:cs typeface="Calibri Light"/>
              </a:rPr>
            </a:br>
            <a:r>
              <a:rPr lang="zh-TW" altLang="en-US" sz="2800">
                <a:ea typeface="新細明體"/>
                <a:cs typeface="Calibri Light"/>
              </a:rPr>
              <a:t>-</a:t>
            </a:r>
            <a:r>
              <a:rPr lang="zh-TW" altLang="en-US" sz="2400" dirty="0">
                <a:ea typeface="新細明體"/>
                <a:cs typeface="Calibri Light"/>
              </a:rPr>
              <a:t>&gt;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sz="2400">
              <a:ea typeface="+mj-lt"/>
              <a:cs typeface="+mj-lt"/>
            </a:endParaRPr>
          </a:p>
        </p:txBody>
      </p:sp>
      <p:pic>
        <p:nvPicPr>
          <p:cNvPr id="4" name="圖片 4" descr="一張含有 桌 的圖片&#10;&#10;自動產生的描述">
            <a:extLst>
              <a:ext uri="{FF2B5EF4-FFF2-40B4-BE49-F238E27FC236}">
                <a16:creationId xmlns:a16="http://schemas.microsoft.com/office/drawing/2014/main" id="{DA80EBAC-6ECB-4AAF-9787-9EDE0144A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788" y="2902829"/>
            <a:ext cx="4518102" cy="365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41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7CC8E9-37CA-4E29-AB46-223460F1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48970"/>
          </a:xfrm>
        </p:spPr>
        <p:txBody>
          <a:bodyPr/>
          <a:lstStyle/>
          <a:p>
            <a:pPr algn="ctr"/>
            <a:r>
              <a:rPr lang="en-US" altLang="zh-TW" dirty="0">
                <a:ea typeface="+mj-lt"/>
              </a:rPr>
              <a:t/>
            </a:r>
            <a:br>
              <a:rPr lang="en-US" altLang="zh-TW" dirty="0">
                <a:ea typeface="+mj-lt"/>
              </a:rPr>
            </a:br>
            <a:r>
              <a:rPr lang="en-US" altLang="zh-TW" dirty="0">
                <a:ea typeface="+mj-lt"/>
              </a:rPr>
              <a:t/>
            </a:r>
            <a:br>
              <a:rPr lang="en-US" altLang="zh-TW" dirty="0">
                <a:ea typeface="+mj-lt"/>
              </a:rPr>
            </a:br>
            <a:r>
              <a:rPr lang="en-US" altLang="zh-TW" dirty="0">
                <a:ea typeface="+mj-lt"/>
              </a:rPr>
              <a:t/>
            </a:r>
            <a:br>
              <a:rPr lang="en-US" altLang="zh-TW" dirty="0">
                <a:ea typeface="+mj-lt"/>
              </a:rPr>
            </a:br>
            <a:r>
              <a:rPr lang="en-US" altLang="zh-TW" dirty="0">
                <a:ea typeface="+mj-lt"/>
              </a:rPr>
              <a:t/>
            </a:r>
            <a:br>
              <a:rPr lang="en-US" altLang="zh-TW" dirty="0">
                <a:ea typeface="+mj-lt"/>
              </a:rPr>
            </a:br>
            <a:r>
              <a:rPr lang="en-US" altLang="zh-TW" dirty="0">
                <a:ea typeface="+mj-lt"/>
              </a:rPr>
              <a:t/>
            </a:r>
            <a:br>
              <a:rPr lang="en-US" altLang="zh-TW" dirty="0">
                <a:ea typeface="+mj-lt"/>
              </a:rPr>
            </a:br>
            <a:r>
              <a:rPr lang="en-US" altLang="zh-TW">
                <a:ea typeface="+mj-lt"/>
              </a:rPr>
              <a:t>Pandas</a:t>
            </a:r>
            <a:r>
              <a:rPr lang="zh-TW">
                <a:ea typeface="微軟正黑體"/>
              </a:rPr>
              <a:t>資料分析技術：</a:t>
            </a:r>
            <a:r>
              <a:rPr lang="en-US" altLang="zh-TW">
                <a:ea typeface="+mj-lt"/>
              </a:rPr>
              <a:t>(2)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7349975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192</Words>
  <Application>Microsoft Office PowerPoint</Application>
  <PresentationFormat>寬螢幕</PresentationFormat>
  <Paragraphs>86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33" baseType="lpstr">
      <vt:lpstr>Arial Unicode MS</vt:lpstr>
      <vt:lpstr>方正姚体</vt:lpstr>
      <vt:lpstr>微軟正黑體</vt:lpstr>
      <vt:lpstr>微軟正黑體</vt:lpstr>
      <vt:lpstr>新細明體</vt:lpstr>
      <vt:lpstr>新細明體</vt:lpstr>
      <vt:lpstr>Arial</vt:lpstr>
      <vt:lpstr>Calibri</vt:lpstr>
      <vt:lpstr>Calibri Light</vt:lpstr>
      <vt:lpstr>Consolas</vt:lpstr>
      <vt:lpstr>Trebuchet MS</vt:lpstr>
      <vt:lpstr>Wingdings</vt:lpstr>
      <vt:lpstr>Wingdings 3</vt:lpstr>
      <vt:lpstr>Facet</vt:lpstr>
      <vt:lpstr>人工智慧與資訊安全</vt:lpstr>
      <vt:lpstr>Agenda </vt:lpstr>
      <vt:lpstr>資料科學與Pandas</vt:lpstr>
      <vt:lpstr>資料科學</vt:lpstr>
      <vt:lpstr>Pandas</vt:lpstr>
      <vt:lpstr>資料分析技術(1)</vt:lpstr>
      <vt:lpstr>PowerPoint 簡報</vt:lpstr>
      <vt:lpstr>pd.util.testing  #隨機建立 DataFrame  https://leemeng.tw/practical-pandas-tutorial-for-aspiring-data-scientists.html  pd.util.testing.makeDataFrame().head(10)   #head顯示 DataFrame 中前 5 筆數據    -&gt; </vt:lpstr>
      <vt:lpstr>     Pandas資料分析技術：(2)</vt:lpstr>
      <vt:lpstr>PowerPoint 簡報</vt:lpstr>
      <vt:lpstr>PowerPoint 簡報</vt:lpstr>
      <vt:lpstr>                                                                    Pandas專案分析</vt:lpstr>
      <vt:lpstr>PowerPoint 簡報</vt:lpstr>
      <vt:lpstr>request.get擷取指定的網頁資料</vt:lpstr>
      <vt:lpstr>轉換日期</vt:lpstr>
      <vt:lpstr>PowerPoint 簡報</vt:lpstr>
      <vt:lpstr>def create_df 創建欄位 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owner</cp:lastModifiedBy>
  <cp:revision>423</cp:revision>
  <dcterms:created xsi:type="dcterms:W3CDTF">2020-11-04T11:12:46Z</dcterms:created>
  <dcterms:modified xsi:type="dcterms:W3CDTF">2020-11-11T03:46:25Z</dcterms:modified>
</cp:coreProperties>
</file>