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C40B-F906-4E84-90C2-7E0B3679E6A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9441-5707-46F0-9989-11A831ED2E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87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C40B-F906-4E84-90C2-7E0B3679E6A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9441-5707-46F0-9989-11A831ED2E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03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C40B-F906-4E84-90C2-7E0B3679E6A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9441-5707-46F0-9989-11A831ED2E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49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C40B-F906-4E84-90C2-7E0B3679E6A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9441-5707-46F0-9989-11A831ED2E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83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C40B-F906-4E84-90C2-7E0B3679E6A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9441-5707-46F0-9989-11A831ED2E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96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C40B-F906-4E84-90C2-7E0B3679E6A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9441-5707-46F0-9989-11A831ED2E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3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C40B-F906-4E84-90C2-7E0B3679E6A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9441-5707-46F0-9989-11A831ED2E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493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C40B-F906-4E84-90C2-7E0B3679E6A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9441-5707-46F0-9989-11A831ED2E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13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C40B-F906-4E84-90C2-7E0B3679E6A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9441-5707-46F0-9989-11A831ED2E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24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C40B-F906-4E84-90C2-7E0B3679E6A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9441-5707-46F0-9989-11A831ED2E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92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C40B-F906-4E84-90C2-7E0B3679E6A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9441-5707-46F0-9989-11A831ED2E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EC40B-F906-4E84-90C2-7E0B3679E6A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59441-5707-46F0-9989-11A831ED2E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73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131425" y="1379913"/>
            <a:ext cx="3636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TensorFlow</a:t>
            </a:r>
            <a:r>
              <a:rPr lang="zh-TW" altLang="en-US" sz="2800" dirty="0"/>
              <a:t>自己</a:t>
            </a:r>
            <a:r>
              <a:rPr lang="zh-TW" altLang="en-US" sz="2800" dirty="0" smtClean="0"/>
              <a:t>寫小說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018847" y="5677592"/>
            <a:ext cx="1861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4060E014</a:t>
            </a:r>
            <a:r>
              <a:rPr lang="zh-TW" altLang="en-US" dirty="0" smtClean="0"/>
              <a:t> 陳宣翰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2020.11.11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689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751" y="1022466"/>
            <a:ext cx="7046506" cy="467841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793076" y="29923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生成範例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351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78" y="1205186"/>
            <a:ext cx="9135750" cy="228631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792393" y="216367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下載</a:t>
            </a:r>
            <a:r>
              <a:rPr lang="zh-TW" altLang="en-US" dirty="0"/>
              <a:t>並</a:t>
            </a:r>
            <a:r>
              <a:rPr lang="zh-TW" altLang="en-US" dirty="0" smtClean="0"/>
              <a:t>儲存資料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00" y="3851214"/>
            <a:ext cx="5553850" cy="1267002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259483" y="4233548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全部的字數共有</a:t>
            </a:r>
            <a:r>
              <a:rPr lang="en-US" altLang="zh-TW" dirty="0" smtClean="0"/>
              <a:t>766138</a:t>
            </a:r>
            <a:r>
              <a:rPr lang="zh-TW" altLang="en-US" dirty="0" smtClean="0"/>
              <a:t>字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78" y="5477925"/>
            <a:ext cx="3905795" cy="1124107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5020887" y="5652655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950</a:t>
            </a:r>
            <a:r>
              <a:rPr lang="zh-TW" altLang="en-US" dirty="0" smtClean="0"/>
              <a:t>字元到</a:t>
            </a:r>
            <a:r>
              <a:rPr lang="en-US" altLang="zh-TW" dirty="0" smtClean="0"/>
              <a:t>970</a:t>
            </a:r>
            <a:r>
              <a:rPr lang="zh-TW" altLang="en-US" dirty="0" smtClean="0"/>
              <a:t>字元的內容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322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64" y="3947771"/>
            <a:ext cx="3905795" cy="112410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350924" y="2755498"/>
            <a:ext cx="51328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計算儲存於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text_as_int1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中的字元字數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列印出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中第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950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字元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970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字元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數中的內容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資料的正確性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96" y="2022414"/>
            <a:ext cx="5553850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6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81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52</Words>
  <Application>Microsoft Office PowerPoint</Application>
  <PresentationFormat>寬螢幕</PresentationFormat>
  <Paragraphs>11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16</cp:revision>
  <dcterms:created xsi:type="dcterms:W3CDTF">2020-11-11T02:42:25Z</dcterms:created>
  <dcterms:modified xsi:type="dcterms:W3CDTF">2020-11-11T03:50:05Z</dcterms:modified>
</cp:coreProperties>
</file>