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7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6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56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82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5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1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0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1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2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1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2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7B1-58EE-42ED-815D-7FDFE8A048F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E767F4-D563-460A-A363-00199CA59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1571493/article/details/80549833" TargetMode="External"/><Relationship Id="rId2" Type="http://schemas.openxmlformats.org/officeDocument/2006/relationships/hyperlink" Target="https://blog.techbridge.cc/2017/07/28/data-science-101-numpy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nthu.edu.tw/~shwu/courses/ml/labs/11_NN_Regularization/11_NN_Regularization.html" TargetMode="External"/><Relationship Id="rId5" Type="http://schemas.openxmlformats.org/officeDocument/2006/relationships/hyperlink" Target="https://marcinbogdanski.github.io/ai-sketchpad/KerasNN/1100_CNN_CIFAR10.html" TargetMode="External"/><Relationship Id="rId4" Type="http://schemas.openxmlformats.org/officeDocument/2006/relationships/hyperlink" Target="https://keras.io/api/datasets/cifar1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CA98D-F0A7-4F19-8F22-3A906CC11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圖片訓練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65FEA1-2EDB-4889-B8A1-D81D2531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報告人：顏廷瑜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偉大恩師：龍大大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2020/11/10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1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DCB26-D5A0-40A8-AB8C-9EC31EEE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658F67-FF2D-4776-8742-3A4D615C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851455" cy="16685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23CF604-7DF5-4DB6-A901-E3D517B5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38509"/>
            <a:ext cx="5962048" cy="36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83D99-F5D1-46C3-9E18-FC0033D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評估模型準確率並進行預測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5B605-ADD7-4E6D-AEB0-BE15DDC3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772275" cy="1314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6D677A-EA71-4992-AA2F-6531E4D7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6781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2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5E56B-A6AF-4048-BEE5-21787FA0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查看預測結果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57863C-BD77-455C-A622-1BA7DC25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1"/>
            <a:ext cx="4311761" cy="23491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0DD6A3-88FD-4BA7-A10F-0F7D1D56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16926"/>
            <a:ext cx="5053517" cy="23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AD5DE-B19C-460B-90B2-D9088E09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查看預測機率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A14635-81CB-4533-A6CA-50AE32D9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70000"/>
            <a:ext cx="5418666" cy="50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3C273-8281-4843-B8FD-4C5D4251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判別好壞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597166-9765-4292-83D8-1F53F462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6387"/>
            <a:ext cx="4021177" cy="21877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004998-49AB-4156-9527-0A92C4F67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10" y="1576387"/>
            <a:ext cx="5253357" cy="41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B3AFC-28B1-419C-98EA-DE55A7C7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E0C26C-5B5F-46B4-9B89-CFA49DB5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6050"/>
            <a:ext cx="6724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B87EE-0043-40C4-B24B-6C5510AB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1A82-88B7-42F0-B637-54F99A33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https://blog.techbridge.cc/2017/07/28/data-science-101-numpy-tutorial/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https://blog.csdn.net/weixin_41571493/article/details/80549833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https://keras.io/api/datasets/cifar10/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https://marcinbogdanski.github.io/ai-sketchpad/KerasNN/1100_CNN_CIFAR10.html</a:t>
            </a:r>
            <a:endParaRPr lang="en-US" altLang="zh-TW" dirty="0"/>
          </a:p>
          <a:p>
            <a:r>
              <a:rPr lang="en-US" altLang="zh-TW">
                <a:hlinkClick r:id="rId6"/>
              </a:rPr>
              <a:t>http://www.cs.nthu.edu.tw/~shwu/courses/ml/labs/11_NN_Regularization/11_NN_Regularization.html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8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119D5-71E1-485C-B568-B261F6FE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D0FD-F434-44C3-B7A5-4D0C2987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042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Anaconda Navigator IDE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匯入函式庫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準備訓練使用的資料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評估模型準確率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進行預測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查看預測結果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查看預測機率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模型存檔</a:t>
            </a:r>
          </a:p>
        </p:txBody>
      </p:sp>
    </p:spTree>
    <p:extLst>
      <p:ext uri="{BB962C8B-B14F-4D97-AF65-F5344CB8AC3E}">
        <p14:creationId xmlns:p14="http://schemas.microsoft.com/office/powerpoint/2010/main" val="2169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D5B13-F8B1-432C-9244-D401273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9AD836-8433-43DF-926A-E50DFE4C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0725"/>
            <a:ext cx="81629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5B32C8-3FB7-4298-B356-4CEB59363D19}"/>
              </a:ext>
            </a:extLst>
          </p:cNvPr>
          <p:cNvSpPr txBox="1"/>
          <p:nvPr/>
        </p:nvSpPr>
        <p:spPr>
          <a:xfrm>
            <a:off x="677334" y="3429000"/>
            <a:ext cx="8162925" cy="32926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數據集包含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個類別的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32x32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彩色圖像，每個類別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個圖像。有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張訓練圖像和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張測試圖像。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底層以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Fortran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語言實作，能快速操作多重維度的陣列。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np.random.seed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，設置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（）裡的數字就相當於設置了一個隨機數的聚寶盆，一個數字代表一個聚寶盆，當我們在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（）的括號裡設置相同的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，聚寶盆就是一樣的，那當然每次拿出的隨機數就會相同（不要覺得就是從裡面隨機取數字，只要設置的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相同取出地隨機數就一樣）。如果不設置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，則每次會生成不同的隨機數。</a:t>
            </a:r>
          </a:p>
        </p:txBody>
      </p:sp>
    </p:spTree>
    <p:extLst>
      <p:ext uri="{BB962C8B-B14F-4D97-AF65-F5344CB8AC3E}">
        <p14:creationId xmlns:p14="http://schemas.microsoft.com/office/powerpoint/2010/main" val="18094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45470-251A-45C1-9093-DCBBC878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資料準備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5A4B59-6C7F-481D-8048-27E17BE9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9435"/>
            <a:ext cx="8153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F98FC-C215-403B-975F-F574215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_1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D84ED2-B959-4C64-847E-14EF2733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7800"/>
            <a:ext cx="8210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F98FC-C215-403B-975F-F574215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_2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B2214D-EA84-40C5-9954-0712ACBA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5875"/>
            <a:ext cx="8143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F98FC-C215-403B-975F-F574215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_3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C15EF9-2D3F-49B2-8331-6D94D571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258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F98FC-C215-403B-975F-F574215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_4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001A88-B629-4A7D-BB56-0164D3A3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1686"/>
            <a:ext cx="5763376" cy="5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E4EF7-B7EA-41EC-AB0C-742D4568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7EF58E-3534-41BC-B04B-4E49106B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646610" cy="44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450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自訂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7F7F7F"/>
      </a:accent2>
      <a:accent3>
        <a:srgbClr val="595959"/>
      </a:accent3>
      <a:accent4>
        <a:srgbClr val="3F3F3F"/>
      </a:accent4>
      <a:accent5>
        <a:srgbClr val="262626"/>
      </a:accent5>
      <a:accent6>
        <a:srgbClr val="0C0C0C"/>
      </a:accent6>
      <a:hlink>
        <a:srgbClr val="FF0000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336</Words>
  <Application>Microsoft Office PowerPoint</Application>
  <PresentationFormat>寬螢幕</PresentationFormat>
  <Paragraphs>39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Times New Roman</vt:lpstr>
      <vt:lpstr>Trebuchet MS</vt:lpstr>
      <vt:lpstr>Wingdings 3</vt:lpstr>
      <vt:lpstr>多面向</vt:lpstr>
      <vt:lpstr>TensorFlow圖片訓練</vt:lpstr>
      <vt:lpstr>Agenda</vt:lpstr>
      <vt:lpstr>Import Library</vt:lpstr>
      <vt:lpstr>資料準備</vt:lpstr>
      <vt:lpstr>建立模型_1</vt:lpstr>
      <vt:lpstr>建立模型_2</vt:lpstr>
      <vt:lpstr>建立模型_3</vt:lpstr>
      <vt:lpstr>建立模型_4</vt:lpstr>
      <vt:lpstr>訓練模型_1</vt:lpstr>
      <vt:lpstr>訓練模型_2</vt:lpstr>
      <vt:lpstr>評估模型準確率並進行預測</vt:lpstr>
      <vt:lpstr>查看預測結果</vt:lpstr>
      <vt:lpstr>查看預測機率</vt:lpstr>
      <vt:lpstr>判別好壞</vt:lpstr>
      <vt:lpstr>儲存模型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廷瑜 顏</dc:creator>
  <cp:lastModifiedBy>OuO</cp:lastModifiedBy>
  <cp:revision>20</cp:revision>
  <dcterms:created xsi:type="dcterms:W3CDTF">2020-11-10T10:42:50Z</dcterms:created>
  <dcterms:modified xsi:type="dcterms:W3CDTF">2020-11-11T02:17:43Z</dcterms:modified>
</cp:coreProperties>
</file>