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66" r:id="rId4"/>
    <p:sldId id="258" r:id="rId5"/>
    <p:sldId id="262" r:id="rId6"/>
    <p:sldId id="261" r:id="rId7"/>
    <p:sldId id="259" r:id="rId8"/>
    <p:sldId id="267" r:id="rId9"/>
    <p:sldId id="271" r:id="rId10"/>
    <p:sldId id="270" r:id="rId11"/>
    <p:sldId id="269" r:id="rId12"/>
    <p:sldId id="268" r:id="rId13"/>
    <p:sldId id="272" r:id="rId14"/>
    <p:sldId id="274" r:id="rId15"/>
    <p:sldId id="273" r:id="rId16"/>
    <p:sldId id="276" r:id="rId17"/>
    <p:sldId id="275" r:id="rId18"/>
    <p:sldId id="277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AED2E-5AA9-448C-9EF1-3233FA643424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32672-A950-44FB-AF09-290FF9097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3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最左側的兩張圖片（</a:t>
            </a:r>
            <a:r>
              <a:rPr lang="en-US" altLang="zh-TW" dirty="0" smtClean="0"/>
              <a:t>input image</a:t>
            </a:r>
            <a:r>
              <a:rPr lang="zh-TW" altLang="en-US" dirty="0" smtClean="0"/>
              <a:t>）一張是作為內容輸入，一張是作為風格輸入，分別經過</a:t>
            </a:r>
            <a:r>
              <a:rPr lang="en-US" altLang="zh-TW" dirty="0" smtClean="0"/>
              <a:t>VGG19</a:t>
            </a:r>
            <a:r>
              <a:rPr lang="zh-TW" altLang="en-US" dirty="0" smtClean="0"/>
              <a:t>的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block</a:t>
            </a:r>
            <a:r>
              <a:rPr lang="zh-TW" altLang="en-US" dirty="0" smtClean="0"/>
              <a:t>，由淺及深可以看出，得到的特徵圖（</a:t>
            </a:r>
            <a:r>
              <a:rPr lang="en-US" altLang="zh-TW" dirty="0" smtClean="0"/>
              <a:t>feature map</a:t>
            </a:r>
            <a:r>
              <a:rPr lang="zh-TW" altLang="en-US" dirty="0" smtClean="0"/>
              <a:t>）的高和寬逐漸減小，但是深度是逐漸加大，可以看出，對於內容圖片特徵的提取在很大程度上是保留了原圖的信息，但是對於風格圖片來說，基本上看不出原圖的樣貌，而是可以粗略的認為提取到了風格。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32672-A950-44FB-AF09-290FF90977B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56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7E7-EAB1-470F-BE49-1514FBC944D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29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7E7-EAB1-470F-BE49-1514FBC944D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51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7E7-EAB1-470F-BE49-1514FBC944D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5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7E7-EAB1-470F-BE49-1514FBC944D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70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7E7-EAB1-470F-BE49-1514FBC944D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8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7E7-EAB1-470F-BE49-1514FBC944D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07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7E7-EAB1-470F-BE49-1514FBC944D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98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7E7-EAB1-470F-BE49-1514FBC944D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24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7E7-EAB1-470F-BE49-1514FBC944D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88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A6B17E7-EAB1-470F-BE49-1514FBC944D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21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17E7-EAB1-470F-BE49-1514FBC944D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6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6B17E7-EAB1-470F-BE49-1514FBC944D2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81F8C0-3D84-421B-A2CD-2269FF8B57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2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772400" cy="183006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風格轉換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Style </a:t>
            </a:r>
            <a:r>
              <a:rPr lang="en-US" altLang="zh-TW" dirty="0" smtClean="0"/>
              <a:t>Transfer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7824" y="5229200"/>
            <a:ext cx="3849960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報告人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劉浚廷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spcBef>
                <a:spcPct val="20000"/>
              </a:spcBef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指導恩師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龍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大大</a:t>
            </a:r>
          </a:p>
        </p:txBody>
      </p:sp>
    </p:spTree>
    <p:extLst>
      <p:ext uri="{BB962C8B-B14F-4D97-AF65-F5344CB8AC3E}">
        <p14:creationId xmlns:p14="http://schemas.microsoft.com/office/powerpoint/2010/main" val="312247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掛</a:t>
            </a:r>
            <a:r>
              <a:rPr lang="zh-TW" altLang="en-US" dirty="0"/>
              <a:t>載雲端</a:t>
            </a:r>
            <a:r>
              <a:rPr lang="zh-TW" altLang="en-US" dirty="0" smtClean="0"/>
              <a:t>硬碟</a:t>
            </a:r>
            <a:r>
              <a:rPr lang="en-US" altLang="zh-TW" dirty="0" smtClean="0"/>
              <a:t>/content/drive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2987" y="1845734"/>
            <a:ext cx="3672408" cy="863186"/>
          </a:xfrm>
        </p:spPr>
        <p:txBody>
          <a:bodyPr/>
          <a:lstStyle/>
          <a:p>
            <a:r>
              <a:rPr lang="en-US" altLang="zh-TW" dirty="0"/>
              <a:t>from </a:t>
            </a:r>
            <a:r>
              <a:rPr lang="en-US" altLang="zh-TW" dirty="0" err="1"/>
              <a:t>google.colab</a:t>
            </a:r>
            <a:r>
              <a:rPr lang="en-US" altLang="zh-TW" dirty="0"/>
              <a:t> import drive</a:t>
            </a:r>
          </a:p>
          <a:p>
            <a:r>
              <a:rPr lang="en-US" altLang="zh-TW" dirty="0" err="1"/>
              <a:t>drive.mount</a:t>
            </a:r>
            <a:r>
              <a:rPr lang="en-US" altLang="zh-TW" dirty="0"/>
              <a:t>('/content/drive</a:t>
            </a:r>
            <a:r>
              <a:rPr lang="en-US" altLang="zh-TW" dirty="0" smtClean="0"/>
              <a:t>')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947" y="1820512"/>
            <a:ext cx="3303813" cy="1060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988454"/>
            <a:ext cx="3100386" cy="31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 smtClean="0"/>
              <a:t>將</a:t>
            </a:r>
            <a:r>
              <a:rPr lang="zh-TW" altLang="en-US" sz="3600" dirty="0"/>
              <a:t>你想轉換的圖片放到雲端硬碟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並載入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3789040"/>
            <a:ext cx="5296359" cy="9830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46488" y="1885457"/>
            <a:ext cx="66967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00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os.path.exists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"./content"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os.makedirs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"./content"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copy(</a:t>
            </a:r>
            <a:r>
              <a:rPr lang="en-US" altLang="zh-TW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"/content/drive/My Drive/</a:t>
            </a:r>
            <a:r>
              <a:rPr lang="en-US" altLang="zh-TW" sz="2000" dirty="0" err="1">
                <a:solidFill>
                  <a:srgbClr val="A31515"/>
                </a:solidFill>
                <a:latin typeface="Courier New" panose="02070309020205020404" pitchFamily="49" charset="0"/>
              </a:rPr>
              <a:t>Colab</a:t>
            </a:r>
            <a:r>
              <a:rPr lang="en-US" altLang="zh-TW" sz="2000" dirty="0">
                <a:solidFill>
                  <a:srgbClr val="A31515"/>
                </a:solidFill>
                <a:latin typeface="Courier New" panose="02070309020205020404" pitchFamily="49" charset="0"/>
              </a:rPr>
              <a:t> Notebooks/data/c.JPG"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"./content/c.JPG"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86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Prepare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from </a:t>
            </a:r>
            <a:r>
              <a:rPr lang="en-US" altLang="zh-TW" dirty="0" err="1"/>
              <a:t>IPython.display</a:t>
            </a:r>
            <a:r>
              <a:rPr lang="en-US" altLang="zh-TW" dirty="0"/>
              <a:t> import display</a:t>
            </a:r>
            <a:endParaRPr lang="zh-TW" altLang="zh-TW" dirty="0"/>
          </a:p>
          <a:p>
            <a:pPr lvl="0"/>
            <a:r>
              <a:rPr lang="en-US" altLang="zh-TW" dirty="0"/>
              <a:t>from </a:t>
            </a:r>
            <a:r>
              <a:rPr lang="en-US" altLang="zh-TW" dirty="0" err="1"/>
              <a:t>IPython.display</a:t>
            </a:r>
            <a:r>
              <a:rPr lang="en-US" altLang="zh-TW" dirty="0"/>
              <a:t> import HTML</a:t>
            </a:r>
            <a:endParaRPr lang="zh-TW" altLang="zh-TW" dirty="0"/>
          </a:p>
          <a:p>
            <a:pPr lvl="0"/>
            <a:r>
              <a:rPr lang="en-US" altLang="zh-TW" dirty="0"/>
              <a:t>from PIL import Image</a:t>
            </a:r>
            <a:endParaRPr lang="zh-TW" altLang="zh-TW" dirty="0"/>
          </a:p>
          <a:p>
            <a:pPr lvl="0"/>
            <a:r>
              <a:rPr lang="en-US" altLang="zh-TW" dirty="0"/>
              <a:t>from </a:t>
            </a:r>
            <a:r>
              <a:rPr lang="en-US" altLang="zh-TW" dirty="0" err="1"/>
              <a:t>io</a:t>
            </a:r>
            <a:r>
              <a:rPr lang="en-US" altLang="zh-TW" dirty="0"/>
              <a:t> import </a:t>
            </a:r>
            <a:r>
              <a:rPr lang="en-US" altLang="zh-TW" dirty="0" err="1"/>
              <a:t>BytesIO</a:t>
            </a:r>
            <a:endParaRPr lang="zh-TW" altLang="zh-TW" dirty="0"/>
          </a:p>
          <a:p>
            <a:pPr lvl="0"/>
            <a:r>
              <a:rPr lang="en-US" altLang="zh-TW" dirty="0"/>
              <a:t>import glob</a:t>
            </a:r>
            <a:endParaRPr lang="zh-TW" altLang="zh-TW" dirty="0"/>
          </a:p>
          <a:p>
            <a:pPr lvl="0"/>
            <a:r>
              <a:rPr lang="en-US" altLang="zh-TW" dirty="0"/>
              <a:t>import random</a:t>
            </a:r>
            <a:endParaRPr lang="zh-TW" altLang="zh-TW" dirty="0"/>
          </a:p>
          <a:p>
            <a:pPr lvl="0"/>
            <a:r>
              <a:rPr lang="en-US" altLang="zh-TW" dirty="0"/>
              <a:t>import base64</a:t>
            </a:r>
            <a:endParaRPr lang="zh-TW" altLang="zh-TW" dirty="0"/>
          </a:p>
          <a:p>
            <a:pPr lvl="0"/>
            <a:r>
              <a:rPr lang="en-US" altLang="zh-TW" dirty="0"/>
              <a:t>import pandas as </a:t>
            </a:r>
            <a:r>
              <a:rPr lang="en-US" altLang="zh-TW" dirty="0" err="1" smtClean="0"/>
              <a:t>pd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0687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Prepare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4541129" cy="4023360"/>
          </a:xfrm>
        </p:spPr>
        <p:txBody>
          <a:bodyPr/>
          <a:lstStyle/>
          <a:p>
            <a:pPr lvl="0"/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get_thumbnail</a:t>
            </a:r>
            <a:r>
              <a:rPr lang="en-US" altLang="zh-TW" dirty="0"/>
              <a:t>(path):</a:t>
            </a:r>
            <a:endParaRPr lang="zh-TW" altLang="zh-TW" dirty="0"/>
          </a:p>
          <a:p>
            <a:pPr lvl="0"/>
            <a:r>
              <a:rPr lang="en-US" altLang="zh-TW" dirty="0"/>
              <a:t>  </a:t>
            </a:r>
            <a:r>
              <a:rPr lang="en-US" altLang="zh-TW" dirty="0" err="1"/>
              <a:t>i</a:t>
            </a:r>
            <a:r>
              <a:rPr lang="en-US" altLang="zh-TW" dirty="0"/>
              <a:t> = </a:t>
            </a:r>
            <a:r>
              <a:rPr lang="en-US" altLang="zh-TW" dirty="0" err="1"/>
              <a:t>Image.open</a:t>
            </a:r>
            <a:r>
              <a:rPr lang="en-US" altLang="zh-TW" dirty="0"/>
              <a:t>(path)</a:t>
            </a:r>
            <a:endParaRPr lang="zh-TW" altLang="zh-TW" dirty="0"/>
          </a:p>
          <a:p>
            <a:pPr lvl="0"/>
            <a:r>
              <a:rPr lang="en-US" altLang="zh-TW" dirty="0"/>
              <a:t>  </a:t>
            </a:r>
            <a:r>
              <a:rPr lang="en-US" altLang="zh-TW" dirty="0" err="1"/>
              <a:t>i.thumbnail</a:t>
            </a:r>
            <a:r>
              <a:rPr lang="en-US" altLang="zh-TW" dirty="0"/>
              <a:t>((150, 150), </a:t>
            </a:r>
            <a:r>
              <a:rPr lang="en-US" altLang="zh-TW" dirty="0" err="1"/>
              <a:t>Image.LANCZOS</a:t>
            </a:r>
            <a:r>
              <a:rPr lang="en-US" altLang="zh-TW" dirty="0"/>
              <a:t>)</a:t>
            </a:r>
            <a:endParaRPr lang="zh-TW" altLang="zh-TW" dirty="0"/>
          </a:p>
          <a:p>
            <a:pPr lvl="0"/>
            <a:r>
              <a:rPr lang="en-US" altLang="zh-TW" dirty="0"/>
              <a:t>  return </a:t>
            </a:r>
            <a:r>
              <a:rPr lang="en-US" altLang="zh-TW" dirty="0" err="1"/>
              <a:t>i</a:t>
            </a:r>
            <a:endParaRPr lang="zh-TW" altLang="zh-TW" dirty="0"/>
          </a:p>
          <a:p>
            <a:pPr lvl="0"/>
            <a:r>
              <a:rPr lang="en-US" altLang="zh-TW" dirty="0"/>
              <a:t> </a:t>
            </a:r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get_thumbnail_from_image</a:t>
            </a:r>
            <a:r>
              <a:rPr lang="en-US" altLang="zh-TW" dirty="0"/>
              <a:t>(</a:t>
            </a:r>
            <a:r>
              <a:rPr lang="en-US" altLang="zh-TW" dirty="0" err="1"/>
              <a:t>img</a:t>
            </a:r>
            <a:r>
              <a:rPr lang="en-US" altLang="zh-TW" dirty="0"/>
              <a:t>):</a:t>
            </a:r>
            <a:endParaRPr lang="zh-TW" altLang="zh-TW" dirty="0"/>
          </a:p>
          <a:p>
            <a:pPr lvl="0"/>
            <a:r>
              <a:rPr lang="en-US" altLang="zh-TW" dirty="0"/>
              <a:t>  </a:t>
            </a:r>
            <a:r>
              <a:rPr lang="en-US" altLang="zh-TW" dirty="0" err="1"/>
              <a:t>i</a:t>
            </a:r>
            <a:r>
              <a:rPr lang="en-US" altLang="zh-TW" dirty="0"/>
              <a:t> = </a:t>
            </a:r>
            <a:r>
              <a:rPr lang="en-US" altLang="zh-TW" dirty="0" err="1"/>
              <a:t>img.copy</a:t>
            </a:r>
            <a:r>
              <a:rPr lang="en-US" altLang="zh-TW" dirty="0"/>
              <a:t>()</a:t>
            </a:r>
            <a:endParaRPr lang="zh-TW" altLang="zh-TW" dirty="0"/>
          </a:p>
          <a:p>
            <a:pPr lvl="0"/>
            <a:r>
              <a:rPr lang="en-US" altLang="zh-TW" dirty="0"/>
              <a:t>  </a:t>
            </a:r>
            <a:r>
              <a:rPr lang="en-US" altLang="zh-TW" dirty="0" err="1"/>
              <a:t>i.thumbnail</a:t>
            </a:r>
            <a:r>
              <a:rPr lang="en-US" altLang="zh-TW" dirty="0"/>
              <a:t>((150, 150), </a:t>
            </a:r>
            <a:r>
              <a:rPr lang="en-US" altLang="zh-TW" dirty="0" err="1"/>
              <a:t>Image.LANCZOS</a:t>
            </a:r>
            <a:r>
              <a:rPr lang="en-US" altLang="zh-TW" dirty="0"/>
              <a:t>)</a:t>
            </a:r>
            <a:endParaRPr lang="zh-TW" altLang="zh-TW" dirty="0"/>
          </a:p>
          <a:p>
            <a:pPr lvl="0"/>
            <a:r>
              <a:rPr lang="en-US" altLang="zh-TW" dirty="0"/>
              <a:t>  return </a:t>
            </a:r>
            <a:r>
              <a:rPr lang="en-US" altLang="zh-TW" dirty="0" err="1"/>
              <a:t>i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Prepare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/>
              <a:t>def</a:t>
            </a:r>
            <a:r>
              <a:rPr lang="en-US" altLang="zh-TW" dirty="0"/>
              <a:t> image_base64(</a:t>
            </a:r>
            <a:r>
              <a:rPr lang="en-US" altLang="zh-TW" dirty="0" err="1"/>
              <a:t>im</a:t>
            </a:r>
            <a:r>
              <a:rPr lang="en-US" altLang="zh-TW" dirty="0"/>
              <a:t>):</a:t>
            </a:r>
            <a:endParaRPr lang="zh-TW" altLang="zh-TW" dirty="0"/>
          </a:p>
          <a:p>
            <a:pPr lvl="0"/>
            <a:r>
              <a:rPr lang="en-US" altLang="zh-TW" dirty="0"/>
              <a:t>  if </a:t>
            </a:r>
            <a:r>
              <a:rPr lang="en-US" altLang="zh-TW" dirty="0" err="1"/>
              <a:t>isinstance</a:t>
            </a:r>
            <a:r>
              <a:rPr lang="en-US" altLang="zh-TW" dirty="0"/>
              <a:t>(</a:t>
            </a:r>
            <a:r>
              <a:rPr lang="en-US" altLang="zh-TW" dirty="0" err="1"/>
              <a:t>im</a:t>
            </a:r>
            <a:r>
              <a:rPr lang="en-US" altLang="zh-TW" dirty="0"/>
              <a:t>, </a:t>
            </a:r>
            <a:r>
              <a:rPr lang="en-US" altLang="zh-TW" dirty="0" err="1"/>
              <a:t>str</a:t>
            </a:r>
            <a:r>
              <a:rPr lang="en-US" altLang="zh-TW" dirty="0"/>
              <a:t>):</a:t>
            </a:r>
            <a:endParaRPr lang="zh-TW" altLang="zh-TW" dirty="0"/>
          </a:p>
          <a:p>
            <a:pPr lvl="0"/>
            <a:r>
              <a:rPr lang="en-US" altLang="zh-TW" dirty="0"/>
              <a:t>    </a:t>
            </a:r>
            <a:r>
              <a:rPr lang="en-US" altLang="zh-TW" dirty="0" err="1"/>
              <a:t>im</a:t>
            </a:r>
            <a:r>
              <a:rPr lang="en-US" altLang="zh-TW" dirty="0"/>
              <a:t> = </a:t>
            </a:r>
            <a:r>
              <a:rPr lang="en-US" altLang="zh-TW" dirty="0" err="1"/>
              <a:t>get_thumbnail</a:t>
            </a:r>
            <a:r>
              <a:rPr lang="en-US" altLang="zh-TW" dirty="0"/>
              <a:t>(</a:t>
            </a:r>
            <a:r>
              <a:rPr lang="en-US" altLang="zh-TW" dirty="0" err="1"/>
              <a:t>im</a:t>
            </a:r>
            <a:r>
              <a:rPr lang="en-US" altLang="zh-TW" dirty="0"/>
              <a:t>)</a:t>
            </a:r>
            <a:endParaRPr lang="zh-TW" altLang="zh-TW" dirty="0"/>
          </a:p>
          <a:p>
            <a:pPr lvl="0"/>
            <a:r>
              <a:rPr lang="en-US" altLang="zh-TW" dirty="0"/>
              <a:t>  with </a:t>
            </a:r>
            <a:r>
              <a:rPr lang="en-US" altLang="zh-TW" dirty="0" err="1"/>
              <a:t>BytesIO</a:t>
            </a:r>
            <a:r>
              <a:rPr lang="en-US" altLang="zh-TW" dirty="0"/>
              <a:t>() as buffer:</a:t>
            </a:r>
            <a:endParaRPr lang="zh-TW" altLang="zh-TW" dirty="0"/>
          </a:p>
          <a:p>
            <a:pPr lvl="0"/>
            <a:r>
              <a:rPr lang="en-US" altLang="zh-TW" dirty="0"/>
              <a:t>    </a:t>
            </a:r>
            <a:r>
              <a:rPr lang="en-US" altLang="zh-TW" dirty="0" err="1"/>
              <a:t>im.save</a:t>
            </a:r>
            <a:r>
              <a:rPr lang="en-US" altLang="zh-TW" dirty="0"/>
              <a:t>(buffer, 'jpeg')</a:t>
            </a:r>
            <a:endParaRPr lang="zh-TW" altLang="zh-TW" dirty="0"/>
          </a:p>
          <a:p>
            <a:pPr lvl="0"/>
            <a:r>
              <a:rPr lang="en-US" altLang="zh-TW" dirty="0"/>
              <a:t>    return base64.b64encode(</a:t>
            </a:r>
            <a:r>
              <a:rPr lang="en-US" altLang="zh-TW" dirty="0" err="1"/>
              <a:t>buffer.getvalue</a:t>
            </a:r>
            <a:r>
              <a:rPr lang="en-US" altLang="zh-TW" dirty="0"/>
              <a:t>()).decode()</a:t>
            </a:r>
            <a:endParaRPr lang="zh-TW" altLang="zh-TW" dirty="0"/>
          </a:p>
          <a:p>
            <a:pPr lvl="0"/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image_formatter</a:t>
            </a:r>
            <a:r>
              <a:rPr lang="en-US" altLang="zh-TW" dirty="0"/>
              <a:t>(</a:t>
            </a:r>
            <a:r>
              <a:rPr lang="en-US" altLang="zh-TW" dirty="0" err="1"/>
              <a:t>im</a:t>
            </a:r>
            <a:r>
              <a:rPr lang="en-US" altLang="zh-TW" dirty="0"/>
              <a:t>):</a:t>
            </a:r>
            <a:endParaRPr lang="zh-TW" altLang="zh-TW" dirty="0"/>
          </a:p>
          <a:p>
            <a:pPr lvl="0"/>
            <a:r>
              <a:rPr lang="en-US" altLang="zh-TW" dirty="0"/>
              <a:t>  return f'&lt;</a:t>
            </a:r>
            <a:r>
              <a:rPr lang="en-US" altLang="zh-TW" dirty="0" err="1"/>
              <a:t>img</a:t>
            </a:r>
            <a:r>
              <a:rPr lang="en-US" altLang="zh-TW" dirty="0"/>
              <a:t> style="display:inline;margin:1px" </a:t>
            </a:r>
            <a:r>
              <a:rPr lang="en-US" altLang="zh-TW" dirty="0" err="1"/>
              <a:t>src</a:t>
            </a:r>
            <a:r>
              <a:rPr lang="en-US" altLang="zh-TW" dirty="0"/>
              <a:t>="</a:t>
            </a:r>
            <a:r>
              <a:rPr lang="en-US" altLang="zh-TW" dirty="0" err="1"/>
              <a:t>data:image</a:t>
            </a:r>
            <a:r>
              <a:rPr lang="en-US" altLang="zh-TW" dirty="0"/>
              <a:t>/jpeg;base64,{image_base64(</a:t>
            </a:r>
            <a:r>
              <a:rPr lang="en-US" altLang="zh-TW" dirty="0" err="1"/>
              <a:t>im</a:t>
            </a:r>
            <a:r>
              <a:rPr lang="en-US" altLang="zh-TW" dirty="0" smtClean="0"/>
              <a:t>)}"&gt;'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6709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Prepare 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preview_images</a:t>
            </a:r>
            <a:r>
              <a:rPr lang="en-US" altLang="zh-TW" dirty="0"/>
              <a:t>(</a:t>
            </a:r>
            <a:r>
              <a:rPr lang="en-US" altLang="zh-TW" dirty="0" err="1"/>
              <a:t>reference_data</a:t>
            </a:r>
            <a:r>
              <a:rPr lang="en-US" altLang="zh-TW" dirty="0"/>
              <a:t>, </a:t>
            </a:r>
            <a:r>
              <a:rPr lang="en-US" altLang="zh-TW" dirty="0" err="1"/>
              <a:t>num_previews</a:t>
            </a:r>
            <a:r>
              <a:rPr lang="en-US" altLang="zh-TW" dirty="0"/>
              <a:t>=30):</a:t>
            </a:r>
            <a:endParaRPr lang="zh-TW" altLang="zh-TW" dirty="0"/>
          </a:p>
          <a:p>
            <a:pPr lvl="0"/>
            <a:r>
              <a:rPr lang="en-US" altLang="zh-TW" dirty="0"/>
              <a:t>  images = list(map(lambda x:image_formatter(get_thumbnail(x)), </a:t>
            </a:r>
            <a:r>
              <a:rPr lang="en-US" altLang="zh-TW" dirty="0" err="1"/>
              <a:t>reference_data</a:t>
            </a:r>
            <a:r>
              <a:rPr lang="en-US" altLang="zh-TW" dirty="0"/>
              <a:t>[0:num_previews]['path']))</a:t>
            </a:r>
            <a:endParaRPr lang="zh-TW" altLang="zh-TW" dirty="0"/>
          </a:p>
          <a:p>
            <a:pPr lvl="0"/>
            <a:r>
              <a:rPr lang="en-US" altLang="zh-TW" dirty="0"/>
              <a:t>  display(HTML(''.join(images)))</a:t>
            </a:r>
            <a:endParaRPr lang="zh-TW" altLang="zh-TW" dirty="0"/>
          </a:p>
          <a:p>
            <a:pPr lvl="0"/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tcshow</a:t>
            </a:r>
            <a:r>
              <a:rPr lang="en-US" altLang="zh-TW" dirty="0"/>
              <a:t>(</a:t>
            </a:r>
            <a:r>
              <a:rPr lang="en-US" altLang="zh-TW" dirty="0" err="1"/>
              <a:t>tcImg</a:t>
            </a:r>
            <a:r>
              <a:rPr lang="en-US" altLang="zh-TW" dirty="0"/>
              <a:t>):</a:t>
            </a:r>
            <a:endParaRPr lang="zh-TW" altLang="zh-TW" dirty="0"/>
          </a:p>
          <a:p>
            <a:pPr lvl="0"/>
            <a:r>
              <a:rPr lang="en-US" altLang="zh-TW" dirty="0"/>
              <a:t>  from PIL import Image</a:t>
            </a:r>
            <a:endParaRPr lang="zh-TW" altLang="zh-TW" dirty="0"/>
          </a:p>
          <a:p>
            <a:pPr lvl="0"/>
            <a:r>
              <a:rPr lang="en-US" altLang="zh-TW" dirty="0"/>
              <a:t>  from </a:t>
            </a:r>
            <a:r>
              <a:rPr lang="en-US" altLang="zh-TW" dirty="0" err="1"/>
              <a:t>IPython.display</a:t>
            </a:r>
            <a:r>
              <a:rPr lang="en-US" altLang="zh-TW" dirty="0"/>
              <a:t> import display</a:t>
            </a:r>
            <a:endParaRPr lang="zh-TW" altLang="zh-TW" dirty="0"/>
          </a:p>
          <a:p>
            <a:pPr lvl="0"/>
            <a:r>
              <a:rPr lang="en-US" altLang="zh-TW" dirty="0"/>
              <a:t>  </a:t>
            </a:r>
            <a:r>
              <a:rPr lang="en-US" altLang="zh-TW" dirty="0" err="1"/>
              <a:t>img</a:t>
            </a:r>
            <a:r>
              <a:rPr lang="en-US" altLang="zh-TW" dirty="0"/>
              <a:t> = </a:t>
            </a:r>
            <a:r>
              <a:rPr lang="en-US" altLang="zh-TW" dirty="0" err="1"/>
              <a:t>Image.fromarray</a:t>
            </a:r>
            <a:r>
              <a:rPr lang="en-US" altLang="zh-TW" dirty="0"/>
              <a:t>(</a:t>
            </a:r>
            <a:r>
              <a:rPr lang="en-US" altLang="zh-TW" dirty="0" err="1"/>
              <a:t>tcImg.pixel_data</a:t>
            </a:r>
            <a:r>
              <a:rPr lang="en-US" altLang="zh-TW" dirty="0"/>
              <a:t>)</a:t>
            </a:r>
            <a:endParaRPr lang="zh-TW" altLang="zh-TW" dirty="0"/>
          </a:p>
          <a:p>
            <a:pPr lvl="0"/>
            <a:r>
              <a:rPr lang="en-US" altLang="zh-TW" dirty="0"/>
              <a:t>  display(</a:t>
            </a:r>
            <a:r>
              <a:rPr lang="en-US" altLang="zh-TW" dirty="0" err="1"/>
              <a:t>img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5956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</a:t>
            </a:r>
            <a:r>
              <a:rPr lang="zh-TW" altLang="en-US" dirty="0" smtClean="0"/>
              <a:t>入圖</a:t>
            </a:r>
            <a:r>
              <a:rPr lang="zh-TW" altLang="en-US" dirty="0"/>
              <a:t>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863186"/>
          </a:xfrm>
        </p:spPr>
        <p:txBody>
          <a:bodyPr/>
          <a:lstStyle/>
          <a:p>
            <a:r>
              <a:rPr lang="en-US" altLang="zh-TW" dirty="0"/>
              <a:t>content = </a:t>
            </a:r>
            <a:r>
              <a:rPr lang="en-US" altLang="zh-TW" dirty="0" err="1"/>
              <a:t>tc.load_images</a:t>
            </a:r>
            <a:r>
              <a:rPr lang="en-US" altLang="zh-TW" dirty="0"/>
              <a:t>('content/c.JPG')</a:t>
            </a:r>
          </a:p>
          <a:p>
            <a:r>
              <a:rPr lang="en-US" altLang="zh-TW" dirty="0" err="1"/>
              <a:t>preview_images</a:t>
            </a:r>
            <a:r>
              <a:rPr lang="en-US" altLang="zh-TW" dirty="0"/>
              <a:t>(content)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96952"/>
            <a:ext cx="4536504" cy="263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9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載入模型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0099" y="2132856"/>
            <a:ext cx="7543801" cy="863186"/>
          </a:xfrm>
        </p:spPr>
        <p:txBody>
          <a:bodyPr>
            <a:normAutofit fontScale="40000" lnSpcReduction="20000"/>
          </a:bodyPr>
          <a:lstStyle/>
          <a:p>
            <a:r>
              <a:rPr lang="en-US" altLang="zh-TW" sz="4500" dirty="0"/>
              <a:t>model = </a:t>
            </a:r>
            <a:r>
              <a:rPr lang="en-US" altLang="zh-TW" sz="4500" dirty="0" err="1"/>
              <a:t>tc.load_model</a:t>
            </a:r>
            <a:r>
              <a:rPr lang="en-US" altLang="zh-TW" sz="4500" dirty="0"/>
              <a:t>('/content/drive/My Drive/</a:t>
            </a:r>
            <a:r>
              <a:rPr lang="en-US" altLang="zh-TW" sz="4500" dirty="0" err="1"/>
              <a:t>Colab</a:t>
            </a:r>
            <a:r>
              <a:rPr lang="en-US" altLang="zh-TW" sz="4500" dirty="0"/>
              <a:t> Notebooks/data/</a:t>
            </a:r>
            <a:r>
              <a:rPr lang="en-US" altLang="zh-TW" sz="4500" dirty="0" err="1"/>
              <a:t>Turi</a:t>
            </a:r>
            <a:r>
              <a:rPr lang="en-US" altLang="zh-TW" sz="4500" dirty="0"/>
              <a:t>/dog_style_model2.model')#3 style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14" y="3177518"/>
            <a:ext cx="7292972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7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顯示轉換完的</a:t>
            </a:r>
            <a:r>
              <a:rPr lang="zh-TW" altLang="en-US" dirty="0" smtClean="0"/>
              <a:t>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655274"/>
          </a:xfrm>
        </p:spPr>
        <p:txBody>
          <a:bodyPr/>
          <a:lstStyle/>
          <a:p>
            <a:r>
              <a:rPr lang="en-US" altLang="zh-TW" dirty="0" err="1"/>
              <a:t>stylized_image</a:t>
            </a:r>
            <a:r>
              <a:rPr lang="en-US" altLang="zh-TW" dirty="0"/>
              <a:t> = </a:t>
            </a:r>
            <a:r>
              <a:rPr lang="en-US" altLang="zh-TW" dirty="0" err="1"/>
              <a:t>model.stylize</a:t>
            </a:r>
            <a:r>
              <a:rPr lang="en-US" altLang="zh-TW" dirty="0"/>
              <a:t>(content, style=1)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tcshow</a:t>
            </a:r>
            <a:r>
              <a:rPr lang="en-US" altLang="zh-TW" dirty="0"/>
              <a:t>(</a:t>
            </a:r>
            <a:r>
              <a:rPr lang="en-US" altLang="zh-TW" dirty="0" err="1"/>
              <a:t>stylized_image</a:t>
            </a:r>
            <a:r>
              <a:rPr lang="en-US" altLang="zh-TW" dirty="0"/>
              <a:t>["</a:t>
            </a:r>
            <a:r>
              <a:rPr lang="en-US" altLang="zh-TW" dirty="0" err="1"/>
              <a:t>stylized_image</a:t>
            </a:r>
            <a:r>
              <a:rPr lang="en-US" altLang="zh-TW" dirty="0"/>
              <a:t>"][0])</a:t>
            </a:r>
          </a:p>
          <a:p>
            <a:r>
              <a:rPr lang="en-US" altLang="zh-TW" dirty="0" err="1"/>
              <a:t>stylized_image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083055"/>
            <a:ext cx="3165909" cy="295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6554867" cy="1524000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988840"/>
            <a:ext cx="6554867" cy="3767670"/>
          </a:xfrm>
        </p:spPr>
        <p:txBody>
          <a:bodyPr/>
          <a:lstStyle/>
          <a:p>
            <a:pPr marL="0" indent="0">
              <a:buNone/>
            </a:pPr>
            <a:endParaRPr lang="en-US" altLang="zh-TW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/>
              <a:t>原理</a:t>
            </a:r>
            <a:endParaRPr lang="en-US" altLang="zh-TW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 smtClean="0"/>
              <a:t>卷</a:t>
            </a:r>
            <a:r>
              <a:rPr lang="zh-TW" altLang="en-US" b="1" dirty="0"/>
              <a:t>積神經</a:t>
            </a:r>
            <a:r>
              <a:rPr lang="zh-TW" altLang="en-US" b="1" dirty="0" smtClean="0"/>
              <a:t>網路</a:t>
            </a:r>
            <a:endParaRPr lang="en-US" altLang="zh-TW" b="1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 smtClean="0"/>
              <a:t>風格轉換</a:t>
            </a:r>
            <a:endParaRPr lang="en-US" altLang="zh-TW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 smtClean="0"/>
              <a:t>實</a:t>
            </a:r>
            <a:r>
              <a:rPr lang="zh-TW" altLang="en-US" b="1" dirty="0"/>
              <a:t>作</a:t>
            </a:r>
            <a:endParaRPr lang="en-US" altLang="zh-TW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7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Neural Style </a:t>
            </a:r>
            <a:r>
              <a:rPr lang="en-US" altLang="zh-TW" dirty="0" smtClean="0"/>
              <a:t>Transfer</a:t>
            </a:r>
            <a:r>
              <a:rPr lang="zh-TW" altLang="en-US" dirty="0" smtClean="0"/>
              <a:t>畫家</a:t>
            </a:r>
            <a:r>
              <a:rPr lang="zh-TW" altLang="en-US" dirty="0"/>
              <a:t>的作品包含兩部分內容</a:t>
            </a:r>
            <a:r>
              <a:rPr lang="en-US" altLang="zh-TW" dirty="0"/>
              <a:t>——</a:t>
            </a:r>
            <a:r>
              <a:rPr lang="zh-TW" altLang="en-US" dirty="0"/>
              <a:t>內容</a:t>
            </a:r>
            <a:r>
              <a:rPr lang="en-US" altLang="zh-TW" dirty="0"/>
              <a:t>(Content)</a:t>
            </a:r>
            <a:r>
              <a:rPr lang="zh-TW" altLang="en-US" dirty="0"/>
              <a:t>和風格</a:t>
            </a:r>
            <a:r>
              <a:rPr lang="en-US" altLang="zh-TW" dirty="0"/>
              <a:t>(Style)</a:t>
            </a:r>
            <a:r>
              <a:rPr lang="zh-TW" altLang="en-US" dirty="0"/>
              <a:t>，而拍攝的照片只有內容。我們人類是很容易可以識別一幅畫的內容同時也能識別其風格，也就是說我們可以把一幅畫的內容和風格分割開來。</a:t>
            </a:r>
          </a:p>
        </p:txBody>
      </p:sp>
    </p:spTree>
    <p:extLst>
      <p:ext uri="{BB962C8B-B14F-4D97-AF65-F5344CB8AC3E}">
        <p14:creationId xmlns:p14="http://schemas.microsoft.com/office/powerpoint/2010/main" val="21227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卷積神經</a:t>
            </a:r>
            <a:r>
              <a:rPr lang="zh-TW" altLang="en-US" b="1" dirty="0" smtClean="0"/>
              <a:t>網路</a:t>
            </a:r>
            <a:endParaRPr lang="zh-TW" altLang="en-US" dirty="0"/>
          </a:p>
        </p:txBody>
      </p:sp>
      <p:pic>
        <p:nvPicPr>
          <p:cNvPr id="4" name="Picture 8" descr="https://miro.medium.com/max/1042/1*Wb5a_EQyGRCC080gzof6W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325" y="2463977"/>
            <a:ext cx="7543800" cy="278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2225" y="6309320"/>
            <a:ext cx="1069268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參考網址</a:t>
            </a:r>
            <a:r>
              <a:rPr lang="en-US" altLang="zh-TW" sz="1200" dirty="0" smtClean="0"/>
              <a:t>:</a:t>
            </a:r>
          </a:p>
          <a:p>
            <a:r>
              <a:rPr lang="zh-TW" altLang="en-US" sz="1000" dirty="0" smtClean="0"/>
              <a:t>https</a:t>
            </a:r>
            <a:r>
              <a:rPr lang="zh-TW" altLang="en-US" sz="1000" dirty="0"/>
              <a:t>://medium.com/%E9%9B%9E%E9%9B%9E%E8%88%87%E5%85%94%E5%85%94%E7%9A%84%E5%B7%A5%E7%A8%8B%E4%B8%96%E7%95%8C/%E6%A9%9F</a:t>
            </a:r>
            <a:r>
              <a:rPr lang="zh-TW" altLang="en-US" sz="1000" dirty="0" smtClean="0"/>
              <a:t>%</a:t>
            </a:r>
            <a:endParaRPr lang="en-US" altLang="zh-TW" sz="1000" dirty="0" smtClean="0"/>
          </a:p>
          <a:p>
            <a:r>
              <a:rPr lang="zh-TW" altLang="en-US" sz="1000" dirty="0" smtClean="0"/>
              <a:t>E5%99%A8%E5%AD%B8%E7%BF%92-ml-note-convolution-neural-network-%E5%8D%B7%E7%A9%8D%E7%A5%9E%E7%B6%93%E7%B6%B2%E8%B7%AF-bfa8566744e9</a:t>
            </a:r>
          </a:p>
          <a:p>
            <a:endParaRPr lang="en-US" altLang="zh-TW" sz="1100" dirty="0" smtClean="0"/>
          </a:p>
        </p:txBody>
      </p:sp>
    </p:spTree>
    <p:extLst>
      <p:ext uri="{BB962C8B-B14F-4D97-AF65-F5344CB8AC3E}">
        <p14:creationId xmlns:p14="http://schemas.microsoft.com/office/powerpoint/2010/main" val="24050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卷</a:t>
            </a:r>
            <a:r>
              <a:rPr lang="zh-TW" altLang="en-US" b="1" dirty="0" smtClean="0"/>
              <a:t>積層</a:t>
            </a:r>
            <a:r>
              <a:rPr lang="en-US" altLang="zh-TW" b="1" dirty="0"/>
              <a:t>Convolutional layer</a:t>
            </a:r>
            <a:endParaRPr lang="zh-TW" altLang="en-US" dirty="0"/>
          </a:p>
        </p:txBody>
      </p:sp>
      <p:pic>
        <p:nvPicPr>
          <p:cNvPr id="2050" name="Picture 2" descr="初探卷積神經網路– CH.Tse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5913" y="1846263"/>
            <a:ext cx="663662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-26895" y="6396335"/>
            <a:ext cx="10692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參考網址</a:t>
            </a:r>
            <a:r>
              <a:rPr lang="en-US" altLang="zh-TW" sz="1200" dirty="0" smtClean="0"/>
              <a:t>:</a:t>
            </a:r>
          </a:p>
          <a:p>
            <a:r>
              <a:rPr lang="zh-TW" altLang="en-US" sz="1150" dirty="0" smtClean="0"/>
              <a:t>https</a:t>
            </a:r>
            <a:r>
              <a:rPr lang="zh-TW" altLang="en-US" sz="1150" dirty="0"/>
              <a:t>://chtseng.wordpress.com/2017/09/12/%E5%88%9D%E6%8E%A2%E5%8D%B7%E7%A9%8D%E7%A5%9E%E7%B6%93%E7%B6%B2%E8%B7%AF/</a:t>
            </a:r>
          </a:p>
        </p:txBody>
      </p:sp>
    </p:spTree>
    <p:extLst>
      <p:ext uri="{BB962C8B-B14F-4D97-AF65-F5344CB8AC3E}">
        <p14:creationId xmlns:p14="http://schemas.microsoft.com/office/powerpoint/2010/main" val="323412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池化</a:t>
            </a:r>
            <a:r>
              <a:rPr lang="zh-TW" altLang="en-US" b="1" dirty="0" smtClean="0"/>
              <a:t>層</a:t>
            </a:r>
            <a:r>
              <a:rPr lang="en-US" altLang="zh-TW" b="1" dirty="0" smtClean="0"/>
              <a:t>Pooling layer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021" y="1846263"/>
            <a:ext cx="4700408" cy="4022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6292581"/>
            <a:ext cx="10692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參考網址</a:t>
            </a:r>
            <a:r>
              <a:rPr lang="en-US" altLang="zh-TW" sz="1200" dirty="0" smtClean="0"/>
              <a:t>:</a:t>
            </a:r>
          </a:p>
          <a:p>
            <a:r>
              <a:rPr lang="en-US" altLang="zh-TW" sz="1000" dirty="0"/>
              <a:t>https://medium.com/%E9%9B%9E%E9%9B%9E%E8%88%87%E5%85%94%E5%85%94%E7%9A%84%E5%B7%A5%E7%A8%8B%E4%B8%96%E7%95%8C/%</a:t>
            </a:r>
            <a:r>
              <a:rPr lang="en-US" altLang="zh-TW" sz="1000" dirty="0" smtClean="0"/>
              <a:t>E6%A9</a:t>
            </a:r>
          </a:p>
          <a:p>
            <a:r>
              <a:rPr lang="en-US" altLang="zh-TW" sz="1000" dirty="0" smtClean="0"/>
              <a:t>%</a:t>
            </a:r>
            <a:r>
              <a:rPr lang="en-US" altLang="zh-TW" sz="1000" dirty="0"/>
              <a:t>9F%E5%99%A8%E5%AD%B8%E7%BF%92-ml-note-convolution-neural-network-%E5%8D%B7%E7%A9%8D%E7%A5%9E%E7%B6%93%E7%B6%B2%E8%B7%AF-bfa8566744e9</a:t>
            </a:r>
            <a:endParaRPr lang="en-US" altLang="zh-TW" sz="1000" dirty="0" smtClean="0"/>
          </a:p>
        </p:txBody>
      </p:sp>
    </p:spTree>
    <p:extLst>
      <p:ext uri="{BB962C8B-B14F-4D97-AF65-F5344CB8AC3E}">
        <p14:creationId xmlns:p14="http://schemas.microsoft.com/office/powerpoint/2010/main" val="30781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風格</a:t>
            </a:r>
            <a:r>
              <a:rPr lang="zh-TW" altLang="en-US" b="1" dirty="0" smtClean="0"/>
              <a:t>轉換</a:t>
            </a:r>
            <a:endParaRPr lang="zh-TW" altLang="en-US" dirty="0"/>
          </a:p>
        </p:txBody>
      </p:sp>
      <p:pic>
        <p:nvPicPr>
          <p:cNvPr id="1026" name="Picture 2" descr="http://fancyerii.github.io/img/nst/neural-style-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696" y="1791481"/>
            <a:ext cx="6815900" cy="447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951143" y="31485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風格圖片</a:t>
            </a:r>
          </a:p>
        </p:txBody>
      </p:sp>
      <p:sp>
        <p:nvSpPr>
          <p:cNvPr id="5" name="矩形 4"/>
          <p:cNvSpPr/>
          <p:nvPr/>
        </p:nvSpPr>
        <p:spPr>
          <a:xfrm>
            <a:off x="951143" y="431750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內容圖片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6534147"/>
            <a:ext cx="10692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參考網址</a:t>
            </a:r>
            <a:r>
              <a:rPr lang="en-US" altLang="zh-TW" sz="1200" dirty="0" smtClean="0"/>
              <a:t>:</a:t>
            </a:r>
            <a:r>
              <a:rPr lang="zh-TW" altLang="en-US" sz="1200" dirty="0"/>
              <a:t>http://fancyerii.github.io/books/neural-style-transfer/</a:t>
            </a:r>
          </a:p>
          <a:p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val="15353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風格轉換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最左側的兩張圖片（</a:t>
            </a:r>
            <a:r>
              <a:rPr lang="en-US" altLang="zh-TW" dirty="0"/>
              <a:t>input image</a:t>
            </a:r>
            <a:r>
              <a:rPr lang="zh-TW" altLang="en-US" dirty="0"/>
              <a:t>）一張是作為內容輸入，一張是作為風格輸入，分別經過</a:t>
            </a:r>
            <a:r>
              <a:rPr lang="en-US" altLang="zh-TW" dirty="0"/>
              <a:t>VGG19</a:t>
            </a:r>
            <a:r>
              <a:rPr lang="zh-TW" altLang="en-US" dirty="0"/>
              <a:t>的</a:t>
            </a:r>
            <a:r>
              <a:rPr lang="en-US" altLang="zh-TW" dirty="0"/>
              <a:t>5</a:t>
            </a:r>
            <a:r>
              <a:rPr lang="zh-TW" altLang="en-US" dirty="0"/>
              <a:t>個</a:t>
            </a:r>
            <a:r>
              <a:rPr lang="en-US" altLang="zh-TW" dirty="0"/>
              <a:t>block</a:t>
            </a:r>
            <a:r>
              <a:rPr lang="zh-TW" altLang="en-US" dirty="0"/>
              <a:t>，由淺及深可以看出，得到的特徵圖（</a:t>
            </a:r>
            <a:r>
              <a:rPr lang="en-US" altLang="zh-TW" dirty="0"/>
              <a:t>feature map</a:t>
            </a:r>
            <a:r>
              <a:rPr lang="zh-TW" altLang="en-US" dirty="0"/>
              <a:t>）的高和寬逐漸減小，但是深度是逐漸加大，可以看出，對於內容圖片特徵的提取在很大程度上是保留了原圖的信息，但是對於風格圖片來說，基本上看不出原圖的樣貌，而是可以粗略的認為提取到了風格。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112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實</a:t>
            </a:r>
            <a:r>
              <a:rPr lang="zh-TW" altLang="en-US" b="1" dirty="0" smtClean="0"/>
              <a:t>作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2420888"/>
            <a:ext cx="7543800" cy="35341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3568" y="1894458"/>
            <a:ext cx="2657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!pip install </a:t>
            </a:r>
            <a:r>
              <a:rPr lang="en-US" altLang="zh-TW" dirty="0" err="1"/>
              <a:t>turicreate</a:t>
            </a:r>
            <a:r>
              <a:rPr lang="en-US" altLang="zh-TW" dirty="0"/>
              <a:t>==5.4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24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332</TotalTime>
  <Words>749</Words>
  <Application>Microsoft Office PowerPoint</Application>
  <PresentationFormat>如螢幕大小 (4:3)</PresentationFormat>
  <Paragraphs>85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Calibri</vt:lpstr>
      <vt:lpstr>Calibri Light</vt:lpstr>
      <vt:lpstr>Courier New</vt:lpstr>
      <vt:lpstr>回顧</vt:lpstr>
      <vt:lpstr>風格轉換 Style Transfer</vt:lpstr>
      <vt:lpstr>Agenda</vt:lpstr>
      <vt:lpstr>原理</vt:lpstr>
      <vt:lpstr>卷積神經網路</vt:lpstr>
      <vt:lpstr>卷積層Convolutional layer</vt:lpstr>
      <vt:lpstr>池化層Pooling layer</vt:lpstr>
      <vt:lpstr>風格轉換</vt:lpstr>
      <vt:lpstr>風格轉換</vt:lpstr>
      <vt:lpstr>實作</vt:lpstr>
      <vt:lpstr>掛載雲端硬碟/content/drive</vt:lpstr>
      <vt:lpstr>將你想轉換的圖片放到雲端硬碟,並載入</vt:lpstr>
      <vt:lpstr>Prepare Data</vt:lpstr>
      <vt:lpstr>Prepare Data</vt:lpstr>
      <vt:lpstr>Prepare Data</vt:lpstr>
      <vt:lpstr>Prepare Data</vt:lpstr>
      <vt:lpstr>載入圖片</vt:lpstr>
      <vt:lpstr>載入模型</vt:lpstr>
      <vt:lpstr>顯示轉換完的圖片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NUMPY技術報告: 使用genfromtxt()方法生成 array</dc:title>
  <dc:creator>I5302</dc:creator>
  <cp:lastModifiedBy>brian9911631@gmail.com</cp:lastModifiedBy>
  <cp:revision>27</cp:revision>
  <dcterms:created xsi:type="dcterms:W3CDTF">2020-03-26T06:43:50Z</dcterms:created>
  <dcterms:modified xsi:type="dcterms:W3CDTF">2020-11-11T02:19:27Z</dcterms:modified>
</cp:coreProperties>
</file>