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2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72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65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62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3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16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39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15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5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88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2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C67B4-8934-4DBD-AEA3-75D52E55136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Pandas</a:t>
            </a:r>
            <a:r>
              <a:rPr lang="zh-TW" altLang="en-US" b="1" dirty="0" smtClean="0"/>
              <a:t>資料分析 學習報告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</a:p>
          <a:p>
            <a:pPr algn="l"/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307499"/>
            <a:ext cx="6169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人工智慧與資訊安全</a:t>
            </a:r>
            <a:endParaRPr lang="zh-TW" altLang="en-US" sz="3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788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548680"/>
            <a:ext cx="20705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fec.</a:t>
            </a:r>
            <a:r>
              <a:rPr lang="en-US" altLang="zh-TW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</a:t>
            </a:r>
            <a:r>
              <a:rPr lang="en-US" altLang="zh-TW" sz="4000" dirty="0" smtClean="0">
                <a:solidFill>
                  <a:srgbClr val="FF0000"/>
                </a:solidFill>
              </a:rPr>
              <a:t>()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7784" y="188640"/>
            <a:ext cx="568863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&lt;class '</a:t>
            </a:r>
            <a:r>
              <a:rPr lang="en-US" altLang="zh-TW" dirty="0" err="1" smtClean="0"/>
              <a:t>pandas.core.frame.DataFrame</a:t>
            </a:r>
            <a:r>
              <a:rPr lang="en-US" altLang="zh-TW" dirty="0" smtClean="0"/>
              <a:t>'&gt;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RangeIndex</a:t>
            </a:r>
            <a:r>
              <a:rPr lang="en-US" altLang="zh-TW" dirty="0" smtClean="0"/>
              <a:t>: 1001731 entries, 0 to 1001730</a:t>
            </a:r>
          </a:p>
          <a:p>
            <a:endParaRPr lang="en-US" altLang="zh-TW" dirty="0" smtClean="0"/>
          </a:p>
          <a:p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columns (total 16 columns):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cmte_id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1001731 non-null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cand_id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1001731 non-null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cand_nm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1001731 non-null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contbr_nm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1001731 non-null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contbr_city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1001712 non-null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contbr_st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1001727 non-null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contbr_zip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1001620 non-null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contbr_employer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988002 non-null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contbr_occupation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993301 non-null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contb_receipt_amt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1001731 non-null float64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contb_receipt_dt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1001731 non-null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receipt_desc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14166 non-null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memo_cd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92482 non-null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memo_text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97770 non-null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form_tp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1001731 non-null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file_num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1001731 non-null int64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dtypes</a:t>
            </a:r>
            <a:r>
              <a:rPr lang="en-US" altLang="zh-TW" dirty="0" smtClean="0"/>
              <a:t>: float64(1), int64(1), object(14)</a:t>
            </a:r>
          </a:p>
          <a:p>
            <a:r>
              <a:rPr lang="en-US" altLang="zh-TW" dirty="0" smtClean="0"/>
              <a:t>memory usage: 122.3+ MB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169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548680"/>
            <a:ext cx="25635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 smtClean="0"/>
              <a:t>fec.</a:t>
            </a:r>
            <a:r>
              <a:rPr lang="en-US" altLang="zh-TW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en-US" altLang="zh-TW" sz="4000" dirty="0" smtClean="0">
                <a:solidFill>
                  <a:srgbClr val="FF0000"/>
                </a:solidFill>
              </a:rPr>
              <a:t>(5)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35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08720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Donation Statistics by Occupation and Employer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職業與雇主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劃分的捐贈資料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</a:t>
            </a:r>
            <a:endParaRPr lang="zh-TW" alt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6921" y="2204864"/>
            <a:ext cx="77768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800" dirty="0">
                <a:solidFill>
                  <a:prstClr val="black"/>
                </a:solidFill>
              </a:rPr>
              <a:t>職業與捐贈的關係</a:t>
            </a:r>
            <a:endParaRPr lang="en-US" altLang="zh-TW" sz="2800" dirty="0">
              <a:solidFill>
                <a:prstClr val="black"/>
              </a:solidFill>
            </a:endParaRPr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例如，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律師</a:t>
            </a:r>
            <a:r>
              <a:rPr lang="zh-TW" altLang="en-US" dirty="0">
                <a:solidFill>
                  <a:prstClr val="black"/>
                </a:solidFill>
              </a:rPr>
              <a:t>傾向于給民主黨（</a:t>
            </a:r>
            <a:r>
              <a:rPr lang="en-US" altLang="zh-TW" dirty="0">
                <a:solidFill>
                  <a:prstClr val="black"/>
                </a:solidFill>
              </a:rPr>
              <a:t>Democrats</a:t>
            </a:r>
            <a:r>
              <a:rPr lang="zh-TW" altLang="en-US" dirty="0">
                <a:solidFill>
                  <a:prstClr val="black"/>
                </a:solidFill>
              </a:rPr>
              <a:t>）捐更多的錢，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而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企業主管（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executives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zh-TW" altLang="en-US" dirty="0">
                <a:solidFill>
                  <a:prstClr val="black"/>
                </a:solidFill>
              </a:rPr>
              <a:t>傾向給共和黨（</a:t>
            </a:r>
            <a:r>
              <a:rPr lang="en-US" altLang="zh-TW" dirty="0">
                <a:solidFill>
                  <a:prstClr val="black"/>
                </a:solidFill>
              </a:rPr>
              <a:t>Republicans</a:t>
            </a:r>
            <a:r>
              <a:rPr lang="zh-TW" altLang="en-US" dirty="0">
                <a:solidFill>
                  <a:prstClr val="black"/>
                </a:solidFill>
              </a:rPr>
              <a:t>）捐更多的錢。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67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484784"/>
            <a:ext cx="7416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/>
              <a:t>2 Bucketing Donation Amounts</a:t>
            </a:r>
            <a:r>
              <a:rPr lang="zh-TW" altLang="en-US" sz="2800" b="1" dirty="0"/>
              <a:t> </a:t>
            </a:r>
            <a:r>
              <a:rPr lang="zh-TW" altLang="en-US" sz="2800" b="1" dirty="0" smtClean="0"/>
              <a:t>桶捐贈額</a:t>
            </a:r>
            <a:r>
              <a:rPr lang="zh-TW" altLang="en-US" sz="2800" b="1" dirty="0"/>
              <a:t>分析</a:t>
            </a:r>
            <a:endParaRPr lang="en-US" altLang="zh-TW" sz="2800" b="1" dirty="0"/>
          </a:p>
          <a:p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cut</a:t>
            </a:r>
            <a:r>
              <a:rPr lang="zh-TW" altLang="en-US" dirty="0" smtClean="0"/>
              <a:t>函數，把捐贈額去中心化，按捐贈額大小分為多個</a:t>
            </a:r>
            <a:r>
              <a:rPr lang="en-US" altLang="zh-TW" dirty="0" smtClean="0"/>
              <a:t>Buckets(</a:t>
            </a:r>
            <a:r>
              <a:rPr lang="zh-TW" altLang="en-US" dirty="0" smtClean="0"/>
              <a:t>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55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908720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/>
              <a:t>3 Donation Statistics by State</a:t>
            </a:r>
            <a:endParaRPr lang="en-US" altLang="zh-TW" sz="3600" dirty="0"/>
          </a:p>
          <a:p>
            <a:r>
              <a:rPr lang="zh-TW" altLang="en-US" sz="3600" dirty="0" smtClean="0"/>
              <a:t>按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州</a:t>
            </a:r>
            <a:r>
              <a:rPr lang="zh-TW" altLang="en-US" sz="3600" dirty="0" smtClean="0"/>
              <a:t>劃分的捐贈資料分析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4452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資料</a:t>
            </a:r>
            <a:r>
              <a:rPr lang="zh-TW" altLang="en-US" dirty="0" smtClean="0"/>
              <a:t>科學與</a:t>
            </a:r>
            <a:r>
              <a:rPr lang="en-US" altLang="zh-TW" dirty="0" smtClean="0"/>
              <a:t>Pandas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Pandas</a:t>
            </a:r>
            <a:r>
              <a:rPr lang="zh-TW" altLang="en-US" dirty="0" smtClean="0"/>
              <a:t>資料分析技術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Pandas</a:t>
            </a:r>
            <a:r>
              <a:rPr lang="zh-TW" altLang="en-US" dirty="0" smtClean="0"/>
              <a:t>資料分析技術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(2)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Pandas</a:t>
            </a:r>
            <a:r>
              <a:rPr lang="zh-TW" altLang="en-US" dirty="0" smtClean="0"/>
              <a:t>專案分析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10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/>
              <a:t>資料科學與</a:t>
            </a:r>
            <a:r>
              <a:rPr lang="en-US" altLang="zh-TW" sz="4800" dirty="0" smtClean="0"/>
              <a:t>Pandas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317035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資料科學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75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PANDAS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6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800" dirty="0" smtClean="0"/>
              <a:t>Pandas</a:t>
            </a:r>
            <a:r>
              <a:rPr lang="zh-TW" altLang="en-US" sz="4800" dirty="0" smtClean="0"/>
              <a:t>資料分析技術</a:t>
            </a:r>
            <a:r>
              <a:rPr lang="en-US" altLang="zh-TW" sz="4800" dirty="0" smtClean="0">
                <a:sym typeface="Wingdings" panose="05000000000000000000" pitchFamily="2" charset="2"/>
              </a:rPr>
              <a:t>:</a:t>
            </a:r>
            <a:r>
              <a:rPr lang="zh-TW" altLang="en-US" sz="4800" dirty="0" smtClean="0">
                <a:sym typeface="Wingdings" panose="05000000000000000000" pitchFamily="2" charset="2"/>
              </a:rPr>
              <a:t> </a:t>
            </a:r>
            <a:r>
              <a:rPr lang="en-US" altLang="zh-TW" sz="4800" dirty="0" smtClean="0">
                <a:sym typeface="Wingdings" panose="05000000000000000000" pitchFamily="2" charset="2"/>
              </a:rPr>
              <a:t>(1)</a:t>
            </a:r>
            <a:endParaRPr lang="en-US" altLang="zh-TW" sz="4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245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800" dirty="0" smtClean="0"/>
              <a:t>Pandas</a:t>
            </a:r>
            <a:r>
              <a:rPr lang="zh-TW" altLang="en-US" sz="4800" dirty="0" smtClean="0"/>
              <a:t>資料分析技術</a:t>
            </a:r>
            <a:r>
              <a:rPr lang="en-US" altLang="zh-TW" sz="4800" dirty="0" smtClean="0">
                <a:sym typeface="Wingdings" panose="05000000000000000000" pitchFamily="2" charset="2"/>
              </a:rPr>
              <a:t>:</a:t>
            </a:r>
            <a:r>
              <a:rPr lang="zh-TW" altLang="en-US" sz="4800" dirty="0" smtClean="0">
                <a:sym typeface="Wingdings" panose="05000000000000000000" pitchFamily="2" charset="2"/>
              </a:rPr>
              <a:t> </a:t>
            </a:r>
            <a:r>
              <a:rPr lang="en-US" altLang="zh-TW" sz="4800" dirty="0" smtClean="0">
                <a:sym typeface="Wingdings" panose="05000000000000000000" pitchFamily="2" charset="2"/>
              </a:rPr>
              <a:t>(2)</a:t>
            </a:r>
            <a:endParaRPr lang="en-US" altLang="zh-TW" sz="4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0946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800" dirty="0" smtClean="0"/>
              <a:t>Pandas</a:t>
            </a:r>
            <a:r>
              <a:rPr lang="zh-TW" altLang="en-US" sz="4800" dirty="0" smtClean="0"/>
              <a:t>專案分析</a:t>
            </a:r>
            <a:r>
              <a:rPr lang="en-US" altLang="zh-TW" sz="4800" dirty="0" smtClean="0"/>
              <a:t>:</a:t>
            </a:r>
          </a:p>
          <a:p>
            <a:r>
              <a:rPr lang="en-US" altLang="zh-TW" sz="4000" dirty="0" smtClean="0"/>
              <a:t>Federal Election Commission Database</a:t>
            </a:r>
            <a:endParaRPr lang="en-US" altLang="zh-TW" sz="4000" dirty="0"/>
          </a:p>
          <a:p>
            <a:r>
              <a:rPr lang="en-US" altLang="zh-TW" sz="4800" dirty="0" smtClean="0"/>
              <a:t>2012</a:t>
            </a:r>
            <a:r>
              <a:rPr lang="zh-TW" altLang="en-US" sz="4800" dirty="0" smtClean="0"/>
              <a:t>聯邦選舉委員會資料庫</a:t>
            </a:r>
            <a:endParaRPr lang="en-US" altLang="zh-TW" sz="4800" dirty="0" smtClean="0"/>
          </a:p>
          <a:p>
            <a:r>
              <a:rPr lang="zh-TW" altLang="en-US" sz="4800" dirty="0"/>
              <a:t>資料分析</a:t>
            </a:r>
            <a:endParaRPr lang="en-US" altLang="zh-TW" sz="4800" dirty="0" smtClean="0"/>
          </a:p>
        </p:txBody>
      </p:sp>
    </p:spTree>
    <p:extLst>
      <p:ext uri="{BB962C8B-B14F-4D97-AF65-F5344CB8AC3E}">
        <p14:creationId xmlns:p14="http://schemas.microsoft.com/office/powerpoint/2010/main" val="52029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2492896"/>
            <a:ext cx="756084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np</a:t>
            </a:r>
            <a:endParaRPr lang="en-US" altLang="zh-TW" dirty="0" smtClean="0"/>
          </a:p>
          <a:p>
            <a:r>
              <a:rPr lang="en-US" altLang="zh-TW" dirty="0" smtClean="0"/>
              <a:t>import pandas as </a:t>
            </a:r>
            <a:r>
              <a:rPr lang="en-US" altLang="zh-TW" dirty="0" err="1" smtClean="0"/>
              <a:t>pd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>
                <a:effectLst/>
              </a:rPr>
              <a:t>pd</a:t>
            </a:r>
            <a:r>
              <a:rPr lang="en-US" altLang="zh-TW" dirty="0" err="1"/>
              <a:t>.</a:t>
            </a:r>
            <a:r>
              <a:rPr lang="en-US" altLang="zh-TW" dirty="0" err="1" smtClean="0">
                <a:effectLst/>
              </a:rPr>
              <a:t>options</a:t>
            </a:r>
            <a:r>
              <a:rPr lang="en-US" altLang="zh-TW" dirty="0" err="1"/>
              <a:t>.</a:t>
            </a:r>
            <a:r>
              <a:rPr lang="en-US" altLang="zh-TW" dirty="0" err="1" smtClean="0">
                <a:effectLst/>
              </a:rPr>
              <a:t>display</a:t>
            </a:r>
            <a:r>
              <a:rPr lang="en-US" altLang="zh-TW" dirty="0" err="1"/>
              <a:t>.</a:t>
            </a:r>
            <a:r>
              <a:rPr lang="en-US" altLang="zh-TW" dirty="0" err="1" smtClean="0">
                <a:effectLst/>
              </a:rPr>
              <a:t>max_rows</a:t>
            </a:r>
            <a:r>
              <a:rPr lang="en-US" altLang="zh-TW" dirty="0" smtClean="0"/>
              <a:t> </a:t>
            </a:r>
            <a:r>
              <a:rPr lang="en-US" altLang="zh-TW" dirty="0"/>
              <a:t>=</a:t>
            </a:r>
            <a:r>
              <a:rPr lang="en-US" altLang="zh-TW" dirty="0" smtClean="0"/>
              <a:t> 10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sz="2400" dirty="0" err="1" smtClean="0"/>
              <a:t>fec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pd.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read_csv</a:t>
            </a:r>
            <a:r>
              <a:rPr lang="en-US" altLang="zh-TW" sz="2400" dirty="0" smtClean="0"/>
              <a:t>('P00000001-ALL.csv', </a:t>
            </a:r>
            <a:r>
              <a:rPr lang="en-US" altLang="zh-TW" sz="2400" dirty="0" err="1" smtClean="0"/>
              <a:t>low_memory</a:t>
            </a:r>
            <a:r>
              <a:rPr lang="en-US" altLang="zh-TW" sz="2400" dirty="0" smtClean="0"/>
              <a:t>=False)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11560" y="1089610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!</a:t>
            </a:r>
            <a:r>
              <a:rPr lang="en-US" altLang="zh-TW" dirty="0" err="1" smtClean="0"/>
              <a:t>wget</a:t>
            </a:r>
            <a:r>
              <a:rPr lang="en-US" altLang="zh-TW" dirty="0" smtClean="0"/>
              <a:t> https://raw.githubusercontent.com/wesm/pydata-book/2nd-edition/datasets/fec/P00000001-ALL.csv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551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293</Words>
  <Application>Microsoft Office PowerPoint</Application>
  <PresentationFormat>如螢幕大小 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Pandas資料分析 學習報告</vt:lpstr>
      <vt:lpstr>Agenda</vt:lpstr>
      <vt:lpstr>PowerPoint 簡報</vt:lpstr>
      <vt:lpstr>資料科學</vt:lpstr>
      <vt:lpstr>PANDAS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Pandas資料分析 學習報告</dc:title>
  <dc:creator>I3301</dc:creator>
  <cp:lastModifiedBy>I3301</cp:lastModifiedBy>
  <cp:revision>6</cp:revision>
  <dcterms:created xsi:type="dcterms:W3CDTF">2020-11-04T01:59:55Z</dcterms:created>
  <dcterms:modified xsi:type="dcterms:W3CDTF">2020-11-04T03:43:08Z</dcterms:modified>
</cp:coreProperties>
</file>