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6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207C-71DB-4B22-BB7B-1DA272242E9C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網站漏洞分析與</a:t>
            </a:r>
            <a:r>
              <a:rPr lang="zh-TW" altLang="en-US" dirty="0" smtClean="0"/>
              <a:t>實務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</a:t>
            </a:r>
            <a:r>
              <a:rPr lang="zh-TW" alt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網站安全測試報告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282" y="445797"/>
            <a:ext cx="7119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 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         </a:t>
            </a:r>
            <a:r>
              <a:rPr lang="zh-TW" altLang="en-US" sz="2800" b="1" dirty="0" smtClean="0"/>
              <a:t>期末平時報告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57415" y="4557744"/>
            <a:ext cx="31245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</a:t>
            </a:r>
          </a:p>
          <a:p>
            <a:endParaRPr lang="en-US" altLang="zh-TW" b="1" dirty="0" smtClean="0"/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網站的資安威脅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從</a:t>
            </a:r>
            <a:r>
              <a:rPr lang="en-US" altLang="zh-TW" dirty="0" smtClean="0"/>
              <a:t>OWASP</a:t>
            </a:r>
            <a:r>
              <a:rPr lang="zh-TW" altLang="en-US" dirty="0" smtClean="0"/>
              <a:t> </a:t>
            </a:r>
            <a:r>
              <a:rPr lang="en-US" altLang="zh-TW" dirty="0" smtClean="0"/>
              <a:t>TOP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到</a:t>
            </a:r>
            <a:r>
              <a:rPr lang="en-US" altLang="zh-TW" dirty="0"/>
              <a:t>OWASP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TOP</a:t>
            </a:r>
            <a:r>
              <a:rPr lang="zh-TW" altLang="en-US" dirty="0" smtClean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DVWA </a:t>
            </a:r>
            <a:r>
              <a:rPr lang="zh-TW" altLang="en-US" dirty="0" smtClean="0"/>
              <a:t>測試平台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DVWA</a:t>
            </a:r>
            <a:r>
              <a:rPr lang="zh-TW" altLang="en-US" dirty="0" smtClean="0"/>
              <a:t>實戰</a:t>
            </a:r>
            <a:r>
              <a:rPr lang="en-US" altLang="zh-TW" dirty="0" smtClean="0"/>
              <a:t>:SQLI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DVWA</a:t>
            </a:r>
            <a:r>
              <a:rPr lang="zh-TW" altLang="en-US" dirty="0"/>
              <a:t>實戰</a:t>
            </a:r>
            <a:r>
              <a:rPr lang="en-US" altLang="zh-TW" dirty="0" smtClean="0"/>
              <a:t>:XSS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學習心得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35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01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6E17BC6-A273-40DD-8E77-7DDF58CC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B00F73A2-FBC9-40B8-B9C3-310CD00FD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28800"/>
            <a:ext cx="5696573" cy="426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9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9C431D8-6778-431E-96D9-59C56D7A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B1F10387-B1C9-4250-ACA2-7A03FAB0D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045" y="2942705"/>
            <a:ext cx="4348115" cy="323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7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FBF3FB2-2402-4C85-AAF0-0AA64FED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0D5D7C18-8E8E-404A-96FA-55EC88FBC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671" y="2909455"/>
            <a:ext cx="4436931" cy="326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3F0F160-C10F-4D5D-970E-76600CAC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CDA22EB8-BA9F-4C62-AC74-41D1A8338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206" y="2568633"/>
            <a:ext cx="4835821" cy="360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8ADEC8C-773D-47B1-8F61-A21B7054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327EA002-A630-4F2A-9EBF-FBA347A66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4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51</Words>
  <Application>Microsoft Office PowerPoint</Application>
  <PresentationFormat>如螢幕大小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網站漏洞分析與實務 DVWA網站安全測試報告</vt:lpstr>
      <vt:lpstr>Agenda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I3301</cp:lastModifiedBy>
  <cp:revision>4</cp:revision>
  <dcterms:created xsi:type="dcterms:W3CDTF">2020-12-02T03:10:56Z</dcterms:created>
  <dcterms:modified xsi:type="dcterms:W3CDTF">2020-12-02T03:57:36Z</dcterms:modified>
</cp:coreProperties>
</file>