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rim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503f8WsQuNfou4rkN2P+Qh0cB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m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mo-bold.fntdata"/><Relationship Id="rId6" Type="http://schemas.openxmlformats.org/officeDocument/2006/relationships/slide" Target="slides/slide2.xml"/><Relationship Id="rId18" Type="http://schemas.openxmlformats.org/officeDocument/2006/relationships/font" Target="fonts/Arim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8fe4f5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8fe4f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-787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000"/>
              <a:buFont typeface="DFKai-SB"/>
              <a:buNone/>
            </a:pPr>
            <a:r>
              <a:rPr lang="zh-TW" sz="50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人工智慧與資訊安全</a:t>
            </a:r>
            <a:br>
              <a:rPr lang="zh-TW" sz="5000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</a:br>
            <a:endParaRPr sz="5000">
              <a:solidFill>
                <a:srgbClr val="2F549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班級: 四資工四A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報告者:張育修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指導教授:</a:t>
            </a:r>
            <a:r>
              <a:rPr lang="zh-TW"/>
              <a:t>曾龍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433009" y="1089822"/>
            <a:ext cx="11967411" cy="2975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Arimo"/>
              <a:buNone/>
            </a:pPr>
            <a:r>
              <a:rPr b="0" i="0" lang="zh-TW" sz="2100" u="none" cap="none" strike="noStrike">
                <a:solidFill>
                  <a:srgbClr val="222222"/>
                </a:solidFill>
                <a:latin typeface="Arimo"/>
                <a:ea typeface="Arimo"/>
                <a:cs typeface="Arimo"/>
                <a:sym typeface="Arimo"/>
              </a:rPr>
              <a:t>Artificial Intelligence and Information Security</a:t>
            </a:r>
            <a:r>
              <a:rPr b="0" i="0" lang="zh-TW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855696" y="148685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625"/>
              <a:buFont typeface="DFKai-SB"/>
              <a:buNone/>
            </a:pPr>
            <a:r>
              <a:rPr b="0" i="0" lang="zh-TW" sz="4625" u="none" cap="none" strike="noStrik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Matplotlib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625"/>
              <a:buFont typeface="DFKai-SB"/>
              <a:buNone/>
            </a:pPr>
            <a:r>
              <a:rPr b="0" i="0" lang="zh-TW" sz="4625" u="none" cap="none" strike="noStrike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rPr>
              <a:t>Data Visualization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625"/>
              <a:buFont typeface="DFKai-SB"/>
              <a:buNone/>
            </a:pPr>
            <a:r>
              <a:rPr b="0" i="0" lang="zh-TW" sz="4625" u="none" cap="none" strike="noStrike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  <a:t>資料視覺化技術</a:t>
            </a:r>
            <a:br>
              <a:rPr b="0" i="0" lang="zh-TW" sz="4625" u="none" cap="none" strike="noStrike">
                <a:solidFill>
                  <a:srgbClr val="2F5496"/>
                </a:solidFill>
                <a:latin typeface="DFKai-SB"/>
                <a:ea typeface="DFKai-SB"/>
                <a:cs typeface="DFKai-SB"/>
                <a:sym typeface="DFKai-SB"/>
              </a:rPr>
            </a:br>
            <a:endParaRPr b="0" i="0" sz="4625" u="none" cap="none" strike="noStrike">
              <a:solidFill>
                <a:srgbClr val="2F549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Agenda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381125"/>
            <a:ext cx="10515600" cy="4660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000"/>
              <a:buChar char="•"/>
            </a:pPr>
            <a:r>
              <a:rPr lang="zh-TW" sz="3000">
                <a:solidFill>
                  <a:srgbClr val="00B0F0"/>
                </a:solidFill>
              </a:rPr>
              <a:t>Data Visualization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3000"/>
              <a:buChar char="•"/>
            </a:pPr>
            <a:r>
              <a:rPr lang="zh-TW" sz="3000">
                <a:solidFill>
                  <a:srgbClr val="92D050"/>
                </a:solidFill>
              </a:rPr>
              <a:t>資料視覺化</a:t>
            </a:r>
            <a:r>
              <a:rPr lang="zh-TW" sz="3000"/>
              <a:t>	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000"/>
              <a:buChar char="•"/>
            </a:pPr>
            <a:r>
              <a:rPr lang="zh-TW" sz="3000">
                <a:solidFill>
                  <a:srgbClr val="00B0F0"/>
                </a:solidFill>
              </a:rPr>
              <a:t>Install the data Visualization Package      </a:t>
            </a:r>
            <a:endParaRPr sz="3000">
              <a:solidFill>
                <a:srgbClr val="00B0F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3000"/>
              <a:buChar char="•"/>
            </a:pPr>
            <a:r>
              <a:rPr lang="zh-TW" sz="3000">
                <a:solidFill>
                  <a:srgbClr val="92D050"/>
                </a:solidFill>
              </a:rPr>
              <a:t>安裝資料視覺化套件</a:t>
            </a:r>
            <a:endParaRPr sz="3000">
              <a:solidFill>
                <a:srgbClr val="92D05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000"/>
              <a:buChar char="•"/>
            </a:pPr>
            <a:r>
              <a:rPr lang="zh-TW" sz="3000">
                <a:solidFill>
                  <a:srgbClr val="00B0F0"/>
                </a:solidFill>
              </a:rPr>
              <a:t>Google Colab in action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3000"/>
              <a:buChar char="•"/>
            </a:pPr>
            <a:r>
              <a:rPr lang="zh-TW" sz="3000">
                <a:solidFill>
                  <a:srgbClr val="92D050"/>
                </a:solidFill>
              </a:rPr>
              <a:t>使用 google colab 實戰</a:t>
            </a:r>
            <a:endParaRPr sz="3000">
              <a:solidFill>
                <a:srgbClr val="92D05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000"/>
              <a:buChar char="•"/>
            </a:pPr>
            <a:r>
              <a:rPr lang="zh-TW" sz="3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Data Visualization in action     </a:t>
            </a:r>
            <a:endParaRPr sz="3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3000"/>
              <a:buChar char="•"/>
            </a:pPr>
            <a:r>
              <a:rPr lang="zh-TW" sz="3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資料視覺化實戰</a:t>
            </a:r>
            <a:endParaRPr sz="3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使用的 matpotlib 語法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使用的 numpy 語法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使用的 panda 語法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Data Visualization Grammer </a:t>
            </a:r>
            <a:br>
              <a:rPr lang="zh-TW"/>
            </a:br>
            <a:r>
              <a:rPr b="1" lang="zh-TW" sz="3000">
                <a:solidFill>
                  <a:srgbClr val="C55A11"/>
                </a:solidFill>
              </a:rPr>
              <a:t>使用的語法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8fe4f59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Data Matplotlib Grammer </a:t>
            </a:r>
            <a:br>
              <a:rPr lang="zh-TW"/>
            </a:br>
            <a:r>
              <a:rPr b="1" lang="zh-TW" sz="3000">
                <a:solidFill>
                  <a:srgbClr val="C55A11"/>
                </a:solidFill>
              </a:rPr>
              <a:t>使用的語法</a:t>
            </a:r>
            <a:endParaRPr/>
          </a:p>
        </p:txBody>
      </p:sp>
      <p:sp>
        <p:nvSpPr>
          <p:cNvPr id="105" name="Google Shape;105;ga98fe4f59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matplotlib.pyplot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使用範例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plot() : 折線圖 Matplotlib.pyplot.plot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bar() :  長條圖 Matplotlib.pyplot.bar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hist():	 直線圖 Matplotlib.pyplot.hist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boxplot(): 長條圖 Matplotlib.pyplot.boxplot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scatter():   散佈圖 Matplotlib.pyplot.scatter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pie():  圓餅圖 Matplotlib.pyplot.pie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714375" y="118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pic>
        <p:nvPicPr>
          <p:cNvPr id="111" name="Google Shape;11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6378613" cy="438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7006" y="3086100"/>
            <a:ext cx="32766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7647006" y="2360374"/>
            <a:ext cx="31257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顯示結果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1054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zh-TW">
                <a:solidFill>
                  <a:srgbClr val="FF0000"/>
                </a:solidFill>
              </a:rPr>
              <a:t>Sample program</a:t>
            </a:r>
            <a:br>
              <a:rPr lang="zh-TW" sz="3000"/>
            </a:br>
            <a:r>
              <a:rPr b="1" lang="zh-TW" sz="3000">
                <a:solidFill>
                  <a:srgbClr val="C55A11"/>
                </a:solidFill>
              </a:rPr>
              <a:t>範例程式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2020-10-14T04:46:56Z</dcterms:created>
  <dc:creator>Yu Xiu</dc:creator>
</cp:coreProperties>
</file>