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96" r:id="rId5"/>
    <p:sldId id="295" r:id="rId6"/>
    <p:sldId id="268" r:id="rId7"/>
    <p:sldId id="278" r:id="rId8"/>
    <p:sldId id="279" r:id="rId9"/>
    <p:sldId id="269" r:id="rId10"/>
    <p:sldId id="280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8" autoAdjust="0"/>
    <p:restoredTop sz="9466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ipeitechmmslab/MMSLAB-TF2/master/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2088232" cy="29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第二章</a:t>
            </a:r>
            <a:r>
              <a:rPr lang="en-US" altLang="zh-TW" dirty="0"/>
              <a:t>:</a:t>
            </a:r>
            <a:r>
              <a:rPr lang="zh-TW" altLang="en-US" dirty="0"/>
              <a:t>迴歸問題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陳冠穎</a:t>
            </a:r>
            <a:endParaRPr lang="en-US" altLang="zh-TW" dirty="0"/>
          </a:p>
          <a:p>
            <a:r>
              <a:rPr lang="zh-TW" altLang="en-US" dirty="0"/>
              <a:t>恩師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609329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書名</a:t>
            </a:r>
            <a:r>
              <a:rPr lang="en-US" altLang="zh-TW" b="1" dirty="0"/>
              <a:t>:</a:t>
            </a:r>
            <a:r>
              <a:rPr lang="zh-TW" altLang="en-US" b="1" dirty="0"/>
              <a:t>輕鬆學會 </a:t>
            </a:r>
            <a:r>
              <a:rPr lang="en-US" altLang="zh-TW" b="1" dirty="0"/>
              <a:t>Google </a:t>
            </a:r>
            <a:r>
              <a:rPr lang="en-US" altLang="zh-TW" b="1" dirty="0" err="1"/>
              <a:t>TensorFlow</a:t>
            </a:r>
            <a:r>
              <a:rPr lang="en-US" altLang="zh-TW" b="1" dirty="0"/>
              <a:t> 2.0 </a:t>
            </a:r>
            <a:r>
              <a:rPr lang="zh-TW" altLang="en-US" b="1" dirty="0"/>
              <a:t>人工智慧深度學習實作開發</a:t>
            </a:r>
          </a:p>
        </p:txBody>
      </p:sp>
    </p:spTree>
    <p:extLst>
      <p:ext uri="{BB962C8B-B14F-4D97-AF65-F5344CB8AC3E}">
        <p14:creationId xmlns:p14="http://schemas.microsoft.com/office/powerpoint/2010/main" val="14061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19" y="2018846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508008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所以回歸分析的目標函數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(loss function)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就是希望找到的模型最終的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殘差越小越好</a:t>
            </a:r>
          </a:p>
        </p:txBody>
      </p:sp>
      <p:pic>
        <p:nvPicPr>
          <p:cNvPr id="7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1" y="2323182"/>
            <a:ext cx="3842574" cy="24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2880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3933056"/>
            <a:ext cx="185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</a:p>
        </p:txBody>
      </p:sp>
    </p:spTree>
    <p:extLst>
      <p:ext uri="{BB962C8B-B14F-4D97-AF65-F5344CB8AC3E}">
        <p14:creationId xmlns:p14="http://schemas.microsoft.com/office/powerpoint/2010/main" val="390869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63338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5434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286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5" y="4134422"/>
            <a:ext cx="8280920" cy="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25894" y="5301208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顯示前</a:t>
            </a:r>
            <a:r>
              <a:rPr lang="en-US" altLang="zh-TW" dirty="0"/>
              <a:t>5</a:t>
            </a:r>
            <a:r>
              <a:rPr lang="zh-TW" altLang="en-US" dirty="0"/>
              <a:t>行數據</a:t>
            </a:r>
          </a:p>
        </p:txBody>
      </p:sp>
    </p:spTree>
    <p:extLst>
      <p:ext uri="{BB962C8B-B14F-4D97-AF65-F5344CB8AC3E}">
        <p14:creationId xmlns:p14="http://schemas.microsoft.com/office/powerpoint/2010/main" val="39983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33" y="5998857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上述表格參數涵意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0809"/>
            <a:ext cx="6120680" cy="470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type:object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integer, float and categorical.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520280" cy="426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6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數據前處理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日期拆為年、月和日並轉成數值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6552729" cy="26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8784976" cy="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5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分割數據集（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）：將數據集切割成三個部份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）、驗證數據（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）、測試數據（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" y="2348880"/>
            <a:ext cx="6408712" cy="26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5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使用標準分數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Score,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將數據正規化，經過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正規化後數據的都會聚集在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附近， 標準差為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 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/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格式的訓練數據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整理過後的資料共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12967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筆，且一筆資料有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種資訊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所以網路輸入必須為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00600" cy="15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" y="4365104"/>
            <a:ext cx="4705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9" y="5739910"/>
            <a:ext cx="1467450" cy="79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6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建立並訓練網路模型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這裡建構三層全連接層的網路架構，並且使用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作為隱藏層的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，而由於需得到線性輸出，故輸出層不使用任何激活函數。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53056"/>
            <a:ext cx="7162585" cy="17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2411"/>
            <a:ext cx="4928120" cy="222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創建模型儲存目錄：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575242" cy="1296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3753691"/>
            <a:ext cx="6443759" cy="1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Agenda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Functions</a:t>
            </a:r>
          </a:p>
          <a:p>
            <a:pPr lvl="1"/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實驗一：房價預測模型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68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設定回調函數：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8364939" cy="14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220200" cy="1143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8" y="2900441"/>
            <a:ext cx="7651884" cy="37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14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72816"/>
            <a:ext cx="7776865" cy="5823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3" y="2470444"/>
            <a:ext cx="8417847" cy="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844825"/>
            <a:ext cx="6264695" cy="19915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023324"/>
            <a:ext cx="3600399" cy="26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943"/>
            <a:ext cx="7224657" cy="19290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49" y="3336571"/>
            <a:ext cx="4067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測試數據的誤差百分比：用測試數據預測房屋價格並與答案計算誤差百分比。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64079"/>
            <a:ext cx="6768752" cy="35625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6" y="5726580"/>
            <a:ext cx="4662630" cy="6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方法一，減少網路權重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992"/>
            <a:ext cx="7560840" cy="45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4485"/>
            <a:ext cx="8229600" cy="48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6426"/>
            <a:ext cx="8229600" cy="39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pic>
        <p:nvPicPr>
          <p:cNvPr id="3074" name="Picture 2" descr="https://miro.medium.com/max/1192/1*4ZEDRpFuCIpUjNgjDdT2L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3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47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908708" cy="534522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正則化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19724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649" y="1700808"/>
            <a:ext cx="8103686" cy="4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825142"/>
            <a:ext cx="8229600" cy="1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3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8" name="圖片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68413"/>
            <a:ext cx="7133091" cy="4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36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3399"/>
            <a:ext cx="8229600" cy="3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4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8380"/>
            <a:ext cx="7851048" cy="1798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09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69666"/>
            <a:ext cx="8236626" cy="1879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99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</a:t>
            </a:r>
            <a:r>
              <a:rPr lang="zh-TW" altLang="en-US" dirty="0" smtClean="0"/>
              <a:t>問題</a:t>
            </a:r>
            <a:r>
              <a:rPr lang="zh-TW" altLang="en-US" dirty="0"/>
              <a:t>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1584"/>
            <a:ext cx="8045933" cy="19774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360A887-6AB4-4978-89A4-56C5E9D91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(vanishing gradient problem)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分段線性性質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能有效的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克服梯度消失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385699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ED20460-B664-4C02-BFE4-3B9B2226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98524"/>
            <a:ext cx="4017437" cy="30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4592389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常見的激勵函數選擇有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sigmoid, tanh,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="" xmlns:a16="http://schemas.microsoft.com/office/drawing/2014/main" id="{78E4B8DE-A52A-4887-8B43-13FC0BC9AC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224" y="1628800"/>
            <a:ext cx="8770776" cy="25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並給予眾多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為權重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也就是模型的參數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為截距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(intercept)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Xi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又稱自變項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ε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bias(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偏誤值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也可以說是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又稱應變項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miro.medium.com/max/416/1*pbCJB5uyswB3NCbJfDTB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" y="2276872"/>
            <a:ext cx="396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miro.medium.com/max/578/1*RL7IQqlKrvVaeJGsc11GX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 descr="C:\Users\I5302\Downloads\1_RL7IQqlKrvVaeJGsc11GX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32" y="5085182"/>
            <a:ext cx="4371120" cy="16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簡單線性回歸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y=β0+β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：截距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(Intercept)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：斜率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(Slope)</a:t>
            </a:r>
          </a:p>
        </p:txBody>
      </p:sp>
      <p:pic>
        <p:nvPicPr>
          <p:cNvPr id="1026" name="Picture 2" descr="https://miro.medium.com/max/857/1*n49Ks_IUMW4ZDXlMxJmj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6912"/>
            <a:ext cx="627142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回歸分析就只是在找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β1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真實資料還是會有誤差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(error)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或稱為殘差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(Residual):</a:t>
            </a:r>
          </a:p>
        </p:txBody>
      </p:sp>
      <p:pic>
        <p:nvPicPr>
          <p:cNvPr id="2050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8" y="2572330"/>
            <a:ext cx="5305760" cy="33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2050" name="Picture 2" descr="https://miro.medium.com/max/432/1*XtTu-kT9OrLlUzfAY-XJ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5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4692134"/>
            <a:ext cx="658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預測結果為直線且越貼近中線越佳</a:t>
            </a:r>
          </a:p>
        </p:txBody>
      </p:sp>
    </p:spTree>
    <p:extLst>
      <p:ext uri="{BB962C8B-B14F-4D97-AF65-F5344CB8AC3E}">
        <p14:creationId xmlns:p14="http://schemas.microsoft.com/office/powerpoint/2010/main" val="82365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</TotalTime>
  <Words>525</Words>
  <Application>Microsoft Office PowerPoint</Application>
  <PresentationFormat>如螢幕大小 (4:3)</PresentationFormat>
  <Paragraphs>109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原創</vt:lpstr>
      <vt:lpstr>第二章:迴歸問題</vt:lpstr>
      <vt:lpstr>Agenda</vt:lpstr>
      <vt:lpstr>Activation Functions</vt:lpstr>
      <vt:lpstr>Activation Functions-ReLU</vt:lpstr>
      <vt:lpstr>Activation Functions</vt:lpstr>
      <vt:lpstr>Linear Regression</vt:lpstr>
      <vt:lpstr>Linear Regression</vt:lpstr>
      <vt:lpstr>Linear Regression</vt:lpstr>
      <vt:lpstr>Linear Regression</vt:lpstr>
      <vt:lpstr>Linear Regression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第二章:迴歸問題</dc:title>
  <dc:creator>I5302</dc:creator>
  <cp:lastModifiedBy>I5302</cp:lastModifiedBy>
  <cp:revision>47</cp:revision>
  <dcterms:created xsi:type="dcterms:W3CDTF">2020-04-30T07:29:02Z</dcterms:created>
  <dcterms:modified xsi:type="dcterms:W3CDTF">2020-05-07T06:43:09Z</dcterms:modified>
</cp:coreProperties>
</file>