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01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3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83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7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85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09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0041-88E2-4A77-B665-C34E1F39785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7AA0-ECAF-45A9-823F-6A57CE6C2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4941168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https://colab.research.google.com/github/taipeitechmmslab/MMSLAB-TF2/blob/master/Lab3.ipynb#scrollTo=8KXaSyKIY2Uo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9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Pokemon</a:t>
            </a:r>
            <a:r>
              <a:rPr lang="en-US" altLang="zh-TW" dirty="0" smtClean="0"/>
              <a:t> classification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https://www.kaggle.com/terminus7/pokemon-challenge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05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https://gist.github.com/armgilles/194bcff35001e7eb53a2a8b441e8b2c6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720840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Name</a:t>
            </a:r>
            <a:r>
              <a:rPr lang="zh-TW" altLang="en-US" sz="2400" dirty="0" smtClean="0"/>
              <a:t>：寶可夢名子</a:t>
            </a:r>
          </a:p>
          <a:p>
            <a:r>
              <a:rPr lang="en-US" altLang="zh-TW" sz="2400" dirty="0" smtClean="0"/>
              <a:t>Type 1</a:t>
            </a:r>
            <a:r>
              <a:rPr lang="zh-TW" altLang="en-US" sz="2400" dirty="0" smtClean="0"/>
              <a:t>：寶可夢的屬性</a:t>
            </a:r>
          </a:p>
          <a:p>
            <a:r>
              <a:rPr lang="en-US" altLang="zh-TW" sz="2400" dirty="0" smtClean="0"/>
              <a:t>Type 2</a:t>
            </a:r>
            <a:r>
              <a:rPr lang="zh-TW" altLang="en-US" sz="2400" dirty="0" smtClean="0"/>
              <a:t>：寶可夢的屬性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寶可夢可能擁有兩種屬性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HP</a:t>
            </a:r>
            <a:r>
              <a:rPr lang="zh-TW" altLang="en-US" sz="2400" dirty="0" smtClean="0"/>
              <a:t>：生命直</a:t>
            </a:r>
          </a:p>
          <a:p>
            <a:r>
              <a:rPr lang="en-US" altLang="zh-TW" sz="2400" dirty="0" smtClean="0"/>
              <a:t>Attack</a:t>
            </a:r>
            <a:r>
              <a:rPr lang="zh-TW" altLang="en-US" sz="2400" dirty="0" smtClean="0"/>
              <a:t>：攻擊力</a:t>
            </a:r>
          </a:p>
          <a:p>
            <a:r>
              <a:rPr lang="en-US" altLang="zh-TW" sz="2400" dirty="0" smtClean="0"/>
              <a:t>Defense</a:t>
            </a:r>
            <a:r>
              <a:rPr lang="zh-TW" altLang="en-US" sz="2400" dirty="0" smtClean="0"/>
              <a:t>：守備力</a:t>
            </a:r>
          </a:p>
          <a:p>
            <a:r>
              <a:rPr lang="en-US" altLang="zh-TW" sz="2400" dirty="0" smtClean="0"/>
              <a:t>Sp. </a:t>
            </a:r>
            <a:r>
              <a:rPr lang="en-US" altLang="zh-TW" sz="2400" dirty="0" err="1" smtClean="0"/>
              <a:t>Atk</a:t>
            </a:r>
            <a:r>
              <a:rPr lang="zh-TW" altLang="en-US" sz="2400" dirty="0" smtClean="0"/>
              <a:t>：特殊攻擊力</a:t>
            </a:r>
          </a:p>
          <a:p>
            <a:r>
              <a:rPr lang="en-US" altLang="zh-TW" sz="2400" dirty="0" smtClean="0"/>
              <a:t>Sp. </a:t>
            </a:r>
            <a:r>
              <a:rPr lang="en-US" altLang="zh-TW" sz="2400" dirty="0" err="1" smtClean="0"/>
              <a:t>Def</a:t>
            </a:r>
            <a:r>
              <a:rPr lang="zh-TW" altLang="en-US" sz="2400" dirty="0" smtClean="0"/>
              <a:t>：特殊防禦力</a:t>
            </a:r>
          </a:p>
          <a:p>
            <a:r>
              <a:rPr lang="en-US" altLang="zh-TW" sz="2400" dirty="0" smtClean="0"/>
              <a:t>Speed</a:t>
            </a:r>
            <a:r>
              <a:rPr lang="zh-TW" altLang="en-US" sz="2400" dirty="0" smtClean="0"/>
              <a:t>：速度</a:t>
            </a:r>
          </a:p>
          <a:p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：進化階段</a:t>
            </a:r>
          </a:p>
          <a:p>
            <a:r>
              <a:rPr lang="en-US" altLang="zh-TW" sz="2400" dirty="0" smtClean="0"/>
              <a:t>Legendary</a:t>
            </a:r>
            <a:r>
              <a:rPr lang="zh-TW" altLang="en-US" sz="2400" dirty="0" smtClean="0"/>
              <a:t>：神獸 </a:t>
            </a:r>
            <a:r>
              <a:rPr lang="en-US" altLang="zh-TW" sz="2400" dirty="0" smtClean="0"/>
              <a:t>(1=</a:t>
            </a:r>
            <a:r>
              <a:rPr lang="zh-TW" altLang="en-US" sz="2400" dirty="0" smtClean="0"/>
              <a:t>神獸</a:t>
            </a:r>
            <a:r>
              <a:rPr lang="en-US" altLang="zh-TW" sz="2400" dirty="0" smtClean="0"/>
              <a:t>, 0=</a:t>
            </a:r>
            <a:r>
              <a:rPr lang="zh-TW" altLang="en-US" sz="2400" dirty="0" smtClean="0"/>
              <a:t>一般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2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14086"/>
              </p:ext>
            </p:extLst>
          </p:nvPr>
        </p:nvGraphicFramePr>
        <p:xfrm>
          <a:off x="3059832" y="27911720"/>
          <a:ext cx="5199879" cy="32940262"/>
        </p:xfrm>
        <a:graphic>
          <a:graphicData uri="http://schemas.openxmlformats.org/drawingml/2006/table">
            <a:tbl>
              <a:tblPr/>
              <a:tblGrid>
                <a:gridCol w="134095"/>
                <a:gridCol w="191446"/>
                <a:gridCol w="191446"/>
                <a:gridCol w="330674"/>
                <a:gridCol w="232459"/>
                <a:gridCol w="144016"/>
                <a:gridCol w="58635"/>
                <a:gridCol w="191446"/>
                <a:gridCol w="191446"/>
                <a:gridCol w="191446"/>
                <a:gridCol w="191446"/>
                <a:gridCol w="191446"/>
                <a:gridCol w="2368511"/>
                <a:gridCol w="591367"/>
              </a:tblGrid>
              <a:tr h="18129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500" b="1">
                          <a:effectLst/>
                        </a:rPr>
                        <a:t>#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Type 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Type 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Total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HP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Attack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Defense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Sp. Atk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Sp. Def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Speed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Generation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Legendary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25746" marR="25746" marT="12873" marB="12873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Bulbasaur</a:t>
                      </a:r>
                      <a:endParaRPr lang="en-US" sz="1400" dirty="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Grass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318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Ivysaur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Grass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Venusaur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Grass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012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VenusaurMega Venusaur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Grass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58534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Charmander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309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43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534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Charmeleon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Charizard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Flying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534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109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85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012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CharizardMega Charizard X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Dragon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634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85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13012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CharizardMega Charizard Y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Fire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Flying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634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159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Squirtle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Water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314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Wartortle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Water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Blastoise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Water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13012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BlastoiseMega Blastoise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Water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79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135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78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Caterpie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195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Metapod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Butterfree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Flying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395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90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13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Weedle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195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96">
                <a:tc>
                  <a:txBody>
                    <a:bodyPr/>
                    <a:lstStyle/>
                    <a:p>
                      <a:pPr algn="r" fontAlgn="t"/>
                      <a:endParaRPr lang="zh-TW" altLang="en-US" sz="500">
                        <a:effectLst/>
                        <a:latin typeface="SFMono-Regular"/>
                      </a:endParaRPr>
                    </a:p>
                  </a:txBody>
                  <a:tcPr marL="21455" marR="21455" marT="26819" marB="24137">
                    <a:lnL>
                      <a:noFill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14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Kakuna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Bug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Poison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205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50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35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3409" marR="13409" marT="13409" marB="134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342</Words>
  <Application>Microsoft Office PowerPoint</Application>
  <PresentationFormat>如螢幕大小 (4:3)</PresentationFormat>
  <Paragraphs>254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Pokemon classification</vt:lpstr>
      <vt:lpstr>https://gist.github.com/armgilles/194bcff35001e7eb53a2a8b441e8b2c6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</cp:revision>
  <dcterms:created xsi:type="dcterms:W3CDTF">2020-05-07T09:07:47Z</dcterms:created>
  <dcterms:modified xsi:type="dcterms:W3CDTF">2020-05-07T09:14:06Z</dcterms:modified>
</cp:coreProperties>
</file>