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264" r:id="rId4"/>
    <p:sldId id="268" r:id="rId5"/>
    <p:sldId id="266" r:id="rId6"/>
    <p:sldId id="258" r:id="rId7"/>
    <p:sldId id="267" r:id="rId8"/>
    <p:sldId id="262" r:id="rId9"/>
    <p:sldId id="263" r:id="rId10"/>
    <p:sldId id="26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512EE-E811-40AD-A73D-9C0B1BCD545B}" type="datetimeFigureOut">
              <a:rPr lang="zh-TW" altLang="en-US" smtClean="0"/>
              <a:t>2020/4/30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15CDA-7012-46E7-80F0-6F14322DD2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7225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512EE-E811-40AD-A73D-9C0B1BCD545B}" type="datetimeFigureOut">
              <a:rPr lang="zh-TW" altLang="en-US" smtClean="0"/>
              <a:t>2020/4/30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15CDA-7012-46E7-80F0-6F14322DD2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2397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512EE-E811-40AD-A73D-9C0B1BCD545B}" type="datetimeFigureOut">
              <a:rPr lang="zh-TW" altLang="en-US" smtClean="0"/>
              <a:t>2020/4/30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15CDA-7012-46E7-80F0-6F14322DD21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997787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512EE-E811-40AD-A73D-9C0B1BCD545B}" type="datetimeFigureOut">
              <a:rPr lang="zh-TW" altLang="en-US" smtClean="0"/>
              <a:t>2020/4/30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15CDA-7012-46E7-80F0-6F14322DD2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23850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512EE-E811-40AD-A73D-9C0B1BCD545B}" type="datetimeFigureOut">
              <a:rPr lang="zh-TW" altLang="en-US" smtClean="0"/>
              <a:t>2020/4/30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15CDA-7012-46E7-80F0-6F14322DD21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762546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512EE-E811-40AD-A73D-9C0B1BCD545B}" type="datetimeFigureOut">
              <a:rPr lang="zh-TW" altLang="en-US" smtClean="0"/>
              <a:t>2020/4/30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15CDA-7012-46E7-80F0-6F14322DD2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55888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512EE-E811-40AD-A73D-9C0B1BCD545B}" type="datetimeFigureOut">
              <a:rPr lang="zh-TW" altLang="en-US" smtClean="0"/>
              <a:t>2020/4/30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15CDA-7012-46E7-80F0-6F14322DD2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76289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512EE-E811-40AD-A73D-9C0B1BCD545B}" type="datetimeFigureOut">
              <a:rPr lang="zh-TW" altLang="en-US" smtClean="0"/>
              <a:t>2020/4/30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15CDA-7012-46E7-80F0-6F14322DD2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874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512EE-E811-40AD-A73D-9C0B1BCD545B}" type="datetimeFigureOut">
              <a:rPr lang="zh-TW" altLang="en-US" smtClean="0"/>
              <a:t>2020/4/30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15CDA-7012-46E7-80F0-6F14322DD2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9191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512EE-E811-40AD-A73D-9C0B1BCD545B}" type="datetimeFigureOut">
              <a:rPr lang="zh-TW" altLang="en-US" smtClean="0"/>
              <a:t>2020/4/30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15CDA-7012-46E7-80F0-6F14322DD2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0867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512EE-E811-40AD-A73D-9C0B1BCD545B}" type="datetimeFigureOut">
              <a:rPr lang="zh-TW" altLang="en-US" smtClean="0"/>
              <a:t>2020/4/30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15CDA-7012-46E7-80F0-6F14322DD2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7980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512EE-E811-40AD-A73D-9C0B1BCD545B}" type="datetimeFigureOut">
              <a:rPr lang="zh-TW" altLang="en-US" smtClean="0"/>
              <a:t>2020/4/30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15CDA-7012-46E7-80F0-6F14322DD2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4402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512EE-E811-40AD-A73D-9C0B1BCD545B}" type="datetimeFigureOut">
              <a:rPr lang="zh-TW" altLang="en-US" smtClean="0"/>
              <a:t>2020/4/30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15CDA-7012-46E7-80F0-6F14322DD2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8933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512EE-E811-40AD-A73D-9C0B1BCD545B}" type="datetimeFigureOut">
              <a:rPr lang="zh-TW" altLang="en-US" smtClean="0"/>
              <a:t>2020/4/30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15CDA-7012-46E7-80F0-6F14322DD2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2739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512EE-E811-40AD-A73D-9C0B1BCD545B}" type="datetimeFigureOut">
              <a:rPr lang="zh-TW" altLang="en-US" smtClean="0"/>
              <a:t>2020/4/30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15CDA-7012-46E7-80F0-6F14322DD2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6454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512EE-E811-40AD-A73D-9C0B1BCD545B}" type="datetimeFigureOut">
              <a:rPr lang="zh-TW" altLang="en-US" smtClean="0"/>
              <a:t>2020/4/30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15CDA-7012-46E7-80F0-6F14322DD2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6222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C512EE-E811-40AD-A73D-9C0B1BCD545B}" type="datetimeFigureOut">
              <a:rPr lang="zh-TW" altLang="en-US" smtClean="0"/>
              <a:t>2020/4/30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7615CDA-7012-46E7-80F0-6F14322DD2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9891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zh.wikipedia.org/wiki/XML" TargetMode="External"/><Relationship Id="rId2" Type="http://schemas.openxmlformats.org/officeDocument/2006/relationships/hyperlink" Target="https://zh.wikipedia.org/wiki/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A99392-89FF-474A-80E1-BC914B762F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78088" y="2006082"/>
            <a:ext cx="6077339" cy="1000028"/>
          </a:xfrm>
        </p:spPr>
        <p:txBody>
          <a:bodyPr>
            <a:normAutofit/>
          </a:bodyPr>
          <a:lstStyle/>
          <a:p>
            <a:r>
              <a:rPr lang="en-US" altLang="zh-TW" dirty="0"/>
              <a:t>HTML</a:t>
            </a:r>
            <a:r>
              <a:rPr lang="zh-TW" altLang="en-US" dirty="0"/>
              <a:t>網頁爬蟲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DC2E142-C893-4EFB-BDB9-A86DA83E5F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/>
              <a:t>指導恩師</a:t>
            </a:r>
            <a:r>
              <a:rPr lang="en-US" altLang="zh-TW" sz="2400" dirty="0"/>
              <a:t>:</a:t>
            </a:r>
            <a:r>
              <a:rPr lang="zh-TW" altLang="en-US" sz="2400" dirty="0"/>
              <a:t>曾龍</a:t>
            </a:r>
            <a:endParaRPr lang="en-US" altLang="zh-TW" sz="2400" dirty="0"/>
          </a:p>
          <a:p>
            <a:r>
              <a:rPr lang="zh-TW" altLang="en-US" sz="2400" dirty="0"/>
              <a:t>報告人</a:t>
            </a:r>
            <a:r>
              <a:rPr lang="en-US" altLang="zh-TW" sz="2400" dirty="0"/>
              <a:t>:</a:t>
            </a:r>
            <a:r>
              <a:rPr lang="zh-TW" altLang="en-US" sz="2400" dirty="0"/>
              <a:t>劉翰穎</a:t>
            </a:r>
          </a:p>
        </p:txBody>
      </p:sp>
    </p:spTree>
    <p:extLst>
      <p:ext uri="{BB962C8B-B14F-4D97-AF65-F5344CB8AC3E}">
        <p14:creationId xmlns:p14="http://schemas.microsoft.com/office/powerpoint/2010/main" val="15930905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4656E9-78F9-4CDE-80FD-9A1178733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CSS Selector </a:t>
            </a:r>
            <a:r>
              <a:rPr lang="zh-TW" altLang="en-US" dirty="0"/>
              <a:t>搜尋 </a:t>
            </a:r>
            <a:r>
              <a:rPr lang="en-US" altLang="zh-TW" dirty="0"/>
              <a:t>HTML</a:t>
            </a:r>
            <a:r>
              <a:rPr lang="zh-TW" altLang="en-US" dirty="0"/>
              <a:t>網頁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323C8AF-29BE-45BF-90AC-CA3CAC50CB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836" y="6018244"/>
            <a:ext cx="7692225" cy="839756"/>
          </a:xfrm>
        </p:spPr>
        <p:txBody>
          <a:bodyPr/>
          <a:lstStyle/>
          <a:p>
            <a:r>
              <a:rPr lang="en-US" altLang="zh-TW" dirty="0"/>
              <a:t>CSS LEVEL</a:t>
            </a:r>
            <a:r>
              <a:rPr lang="zh-TW" altLang="en-US" dirty="0"/>
              <a:t>選擇器</a:t>
            </a:r>
            <a:endParaRPr lang="en-US" altLang="zh-TW" dirty="0"/>
          </a:p>
          <a:p>
            <a:r>
              <a:rPr lang="en-US" altLang="zh-TW" dirty="0"/>
              <a:t>https://www.w3school.com.cn/cssref/css_selectors.asp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09838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1E5A6D-ED4E-4FF3-960F-87535A67E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Agenda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A1A5A7E-2D07-4D8D-9C07-3B508D122D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631" y="4742563"/>
            <a:ext cx="3715823" cy="3060441"/>
          </a:xfrm>
        </p:spPr>
        <p:txBody>
          <a:bodyPr>
            <a:noAutofit/>
          </a:bodyPr>
          <a:lstStyle/>
          <a:p>
            <a:r>
              <a:rPr lang="en-US" altLang="zh-TW" sz="2500" dirty="0"/>
              <a:t>Python </a:t>
            </a:r>
            <a:r>
              <a:rPr lang="zh-TW" altLang="en-US" sz="2500" dirty="0"/>
              <a:t>資料科學與人工智慧應用實務</a:t>
            </a:r>
            <a:endParaRPr lang="en-US" altLang="zh-TW" sz="2500" dirty="0"/>
          </a:p>
          <a:p>
            <a:r>
              <a:rPr lang="zh-TW" altLang="en-US" sz="2500" dirty="0"/>
              <a:t>作者：陳允傑</a:t>
            </a:r>
            <a:r>
              <a:rPr lang="en-US" altLang="zh-TW" sz="2500" dirty="0"/>
              <a:t>	</a:t>
            </a:r>
          </a:p>
          <a:p>
            <a:r>
              <a:rPr lang="zh-TW" altLang="en-US" sz="2500" dirty="0"/>
              <a:t>出版社：旗標 </a:t>
            </a:r>
          </a:p>
        </p:txBody>
      </p:sp>
      <p:pic>
        <p:nvPicPr>
          <p:cNvPr id="1026" name="Picture 2" descr="博客來-Python 資料科學與人工智慧應用實務">
            <a:extLst>
              <a:ext uri="{FF2B5EF4-FFF2-40B4-BE49-F238E27FC236}">
                <a16:creationId xmlns:a16="http://schemas.microsoft.com/office/drawing/2014/main" id="{198B94AF-AB6B-46A2-9CC7-979EBB3E43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121" y="2170685"/>
            <a:ext cx="1838325" cy="2486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9501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712547-7692-41AB-88CA-A3F78308C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request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299FE78-701D-41F0-AB97-EC3C7E93BC7F}"/>
              </a:ext>
            </a:extLst>
          </p:cNvPr>
          <p:cNvSpPr/>
          <p:nvPr/>
        </p:nvSpPr>
        <p:spPr>
          <a:xfrm>
            <a:off x="677334" y="1740551"/>
            <a:ext cx="39597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def get(</a:t>
            </a:r>
            <a:r>
              <a:rPr lang="en-US" altLang="zh-TW" dirty="0" err="1"/>
              <a:t>url</a:t>
            </a:r>
            <a:r>
              <a:rPr lang="en-US" altLang="zh-TW" dirty="0"/>
              <a:t>, params=None, **</a:t>
            </a:r>
            <a:r>
              <a:rPr lang="en-US" altLang="zh-TW" dirty="0" err="1"/>
              <a:t>kwargs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F5A096C2-5DA9-4DA4-8795-A9BB403E68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289365"/>
            <a:ext cx="7056732" cy="1714649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078ABC46-D2B3-44B4-BDEC-E5BBA77D44E1}"/>
              </a:ext>
            </a:extLst>
          </p:cNvPr>
          <p:cNvSpPr/>
          <p:nvPr/>
        </p:nvSpPr>
        <p:spPr>
          <a:xfrm>
            <a:off x="677334" y="1281478"/>
            <a:ext cx="21403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/>
              <a:t>get</a:t>
            </a:r>
            <a:r>
              <a:rPr lang="zh-TW" altLang="en-US" b="1" dirty="0"/>
              <a:t>請求的基本用法</a:t>
            </a:r>
          </a:p>
        </p:txBody>
      </p:sp>
    </p:spTree>
    <p:extLst>
      <p:ext uri="{BB962C8B-B14F-4D97-AF65-F5344CB8AC3E}">
        <p14:creationId xmlns:p14="http://schemas.microsoft.com/office/powerpoint/2010/main" val="2654517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AD39E80B-2A16-4039-AC49-C492C0ACBF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078" y="203856"/>
            <a:ext cx="5434612" cy="2128798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1D802FEE-5581-4904-AA5A-B5B951D6CD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7644" y="3029549"/>
            <a:ext cx="6154923" cy="2652794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6624CD31-ACC4-4BB1-AA0F-5F9E14BEFD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7644" y="203856"/>
            <a:ext cx="5829805" cy="2377646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3967E853-8096-4112-9543-61EBD0F0CE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0078" y="2893181"/>
            <a:ext cx="5227773" cy="2789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401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E0C5164C-1613-4DA5-AB2A-76A32169AE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195" y="3429000"/>
            <a:ext cx="11659610" cy="3147333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B230E4C9-CF0F-482B-A753-E875431475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8620" y="587679"/>
            <a:ext cx="6141521" cy="1993632"/>
          </a:xfrm>
          <a:prstGeom prst="rect">
            <a:avLst/>
          </a:prstGeom>
        </p:spPr>
      </p:pic>
      <p:sp>
        <p:nvSpPr>
          <p:cNvPr id="6" name="標題 1">
            <a:extLst>
              <a:ext uri="{FF2B5EF4-FFF2-40B4-BE49-F238E27FC236}">
                <a16:creationId xmlns:a16="http://schemas.microsoft.com/office/drawing/2014/main" id="{4D238D8D-31CC-40A6-8617-FB8CE8A51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dirty="0"/>
              <a:t>網站內容分級規定</a:t>
            </a:r>
          </a:p>
        </p:txBody>
      </p:sp>
    </p:spTree>
    <p:extLst>
      <p:ext uri="{BB962C8B-B14F-4D97-AF65-F5344CB8AC3E}">
        <p14:creationId xmlns:p14="http://schemas.microsoft.com/office/powerpoint/2010/main" val="3104390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BA016E-4E13-4F70-BE9A-04D8373CB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Beautifulsoup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E6A4FA6-E54D-4D80-A3D6-B9E59BD205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779" y="1270000"/>
            <a:ext cx="8596668" cy="3880773"/>
          </a:xfrm>
        </p:spPr>
        <p:txBody>
          <a:bodyPr/>
          <a:lstStyle/>
          <a:p>
            <a:r>
              <a:rPr lang="zh-TW" altLang="en-US" dirty="0"/>
              <a:t>解析</a:t>
            </a:r>
            <a:r>
              <a:rPr lang="en-US" altLang="zh-TW" dirty="0">
                <a:hlinkClick r:id="rId2" tooltip="HTML"/>
              </a:rPr>
              <a:t>HTML</a:t>
            </a:r>
            <a:r>
              <a:rPr lang="zh-TW" altLang="en-US" dirty="0"/>
              <a:t>、</a:t>
            </a:r>
            <a:r>
              <a:rPr lang="en-US" altLang="zh-TW" dirty="0">
                <a:hlinkClick r:id="rId3" tooltip="XML"/>
              </a:rPr>
              <a:t>XML</a:t>
            </a:r>
            <a:r>
              <a:rPr lang="zh-TW" altLang="en-US" dirty="0"/>
              <a:t>文件、修復含有未閉合標籤等錯誤的文件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E6220F1-3150-4E19-9CF0-E02EB90A19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9788" y="1736302"/>
            <a:ext cx="6521676" cy="4305060"/>
          </a:xfrm>
          <a:prstGeom prst="rect">
            <a:avLst/>
          </a:prstGeom>
        </p:spPr>
      </p:pic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FB1EC43D-764D-435F-989D-C71FFB30893A}"/>
              </a:ext>
            </a:extLst>
          </p:cNvPr>
          <p:cNvSpPr txBox="1">
            <a:spLocks/>
          </p:cNvSpPr>
          <p:nvPr/>
        </p:nvSpPr>
        <p:spPr>
          <a:xfrm>
            <a:off x="677334" y="2160589"/>
            <a:ext cx="462245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dirty="0"/>
              <a:t>下載的 </a:t>
            </a:r>
            <a:r>
              <a:rPr lang="en-US" altLang="zh-TW" dirty="0"/>
              <a:t>HTML </a:t>
            </a:r>
            <a:r>
              <a:rPr lang="zh-TW" altLang="en-US" dirty="0"/>
              <a:t>內容解析為 </a:t>
            </a:r>
            <a:r>
              <a:rPr lang="en-US" altLang="zh-TW" dirty="0"/>
              <a:t>soup</a:t>
            </a:r>
            <a:r>
              <a:rPr lang="zh-TW" altLang="en-US" dirty="0"/>
              <a:t>文件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新增＜</a:t>
            </a:r>
            <a:r>
              <a:rPr lang="en-US" altLang="zh-TW" dirty="0"/>
              <a:t>html </a:t>
            </a:r>
            <a:r>
              <a:rPr lang="zh-TW" altLang="en-US" dirty="0"/>
              <a:t>＞和＜</a:t>
            </a:r>
            <a:r>
              <a:rPr lang="en-US" altLang="zh-TW" dirty="0"/>
              <a:t>body</a:t>
            </a:r>
            <a:r>
              <a:rPr lang="zh-TW" altLang="en-US" dirty="0"/>
              <a:t>＞標籤使其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成為完整的</a:t>
            </a:r>
            <a:r>
              <a:rPr lang="en-US" altLang="zh-TW" dirty="0"/>
              <a:t>HTML</a:t>
            </a:r>
            <a:r>
              <a:rPr lang="zh-TW" altLang="en-US" dirty="0"/>
              <a:t>文件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使用</a:t>
            </a:r>
            <a:r>
              <a:rPr lang="en-US" altLang="zh-TW" dirty="0"/>
              <a:t>find() </a:t>
            </a:r>
            <a:r>
              <a:rPr lang="zh-TW" altLang="en-US" dirty="0"/>
              <a:t>和</a:t>
            </a:r>
            <a:r>
              <a:rPr lang="en-US" altLang="zh-TW" dirty="0" err="1"/>
              <a:t>find_all</a:t>
            </a:r>
            <a:r>
              <a:rPr lang="en-US" altLang="zh-TW" dirty="0"/>
              <a:t>()</a:t>
            </a:r>
            <a:r>
              <a:rPr lang="zh-TW" altLang="en-US" dirty="0"/>
              <a:t>方法來定位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我們需要的元素</a:t>
            </a:r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569575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18C03B-2110-47ED-8863-D16A00C71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Find() </a:t>
            </a:r>
            <a:r>
              <a:rPr lang="en-US" altLang="zh-TW" dirty="0" err="1"/>
              <a:t>findall</a:t>
            </a:r>
            <a:r>
              <a:rPr lang="en-US" altLang="zh-TW" dirty="0"/>
              <a:t>()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960F923-3292-42A1-A33B-614616FAFE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299732"/>
            <a:ext cx="8596668" cy="3741630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EFBB01A-D69B-41F4-90C7-355CC3660E47}"/>
              </a:ext>
            </a:extLst>
          </p:cNvPr>
          <p:cNvSpPr/>
          <p:nvPr/>
        </p:nvSpPr>
        <p:spPr>
          <a:xfrm>
            <a:off x="677334" y="1930400"/>
            <a:ext cx="56973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/>
              <a:t>find_all</a:t>
            </a:r>
            <a:r>
              <a:rPr lang="en-US" altLang="zh-TW" dirty="0"/>
              <a:t>( name , </a:t>
            </a:r>
            <a:r>
              <a:rPr lang="en-US" altLang="zh-TW" dirty="0" err="1"/>
              <a:t>attrs</a:t>
            </a:r>
            <a:r>
              <a:rPr lang="en-US" altLang="zh-TW" dirty="0"/>
              <a:t> , recursive , string , **</a:t>
            </a:r>
            <a:r>
              <a:rPr lang="en-US" altLang="zh-TW" dirty="0" err="1"/>
              <a:t>kwargs</a:t>
            </a:r>
            <a:r>
              <a:rPr lang="en-US" altLang="zh-TW" dirty="0"/>
              <a:t> )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74007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A138A9-2452-4C3E-A03A-207BA6F9A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1F12E3-0938-45FA-8746-297057FB93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23221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3C01F8-940E-4B8B-9D17-EF11ED43D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19CDCE7-0240-4ABF-B151-291228D8F6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8683319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353</TotalTime>
  <Words>146</Words>
  <Application>Microsoft Office PowerPoint</Application>
  <PresentationFormat>寬螢幕</PresentationFormat>
  <Paragraphs>23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5" baseType="lpstr">
      <vt:lpstr>微軟正黑體</vt:lpstr>
      <vt:lpstr>Arial</vt:lpstr>
      <vt:lpstr>Trebuchet MS</vt:lpstr>
      <vt:lpstr>Wingdings 3</vt:lpstr>
      <vt:lpstr>多面向</vt:lpstr>
      <vt:lpstr>HTML網頁爬蟲</vt:lpstr>
      <vt:lpstr>Agenda</vt:lpstr>
      <vt:lpstr>request</vt:lpstr>
      <vt:lpstr>PowerPoint 簡報</vt:lpstr>
      <vt:lpstr>網站內容分級規定</vt:lpstr>
      <vt:lpstr>Beautifulsoup</vt:lpstr>
      <vt:lpstr>Find() findall()</vt:lpstr>
      <vt:lpstr>PowerPoint 簡報</vt:lpstr>
      <vt:lpstr>PowerPoint 簡報</vt:lpstr>
      <vt:lpstr>CSS Selector 搜尋 HTML網頁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HTML網頁爬蟲</dc:title>
  <dc:creator>LIU_HAN-YING</dc:creator>
  <cp:lastModifiedBy>LIU_HAN-YING</cp:lastModifiedBy>
  <cp:revision>15</cp:revision>
  <dcterms:created xsi:type="dcterms:W3CDTF">2020-04-29T21:51:55Z</dcterms:created>
  <dcterms:modified xsi:type="dcterms:W3CDTF">2020-04-30T07:33:10Z</dcterms:modified>
</cp:coreProperties>
</file>